
<file path=[Content_Types].xml><?xml version="1.0" encoding="utf-8"?>
<Types xmlns="http://schemas.openxmlformats.org/package/2006/content-types">
  <Default Extension="bin" ContentType="image/unknown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3"/>
  </p:notesMasterIdLst>
  <p:handoutMasterIdLst>
    <p:handoutMasterId r:id="rId14"/>
  </p:handoutMasterIdLst>
  <p:sldIdLst>
    <p:sldId id="256" r:id="rId5"/>
    <p:sldId id="266" r:id="rId6"/>
    <p:sldId id="267" r:id="rId7"/>
    <p:sldId id="277" r:id="rId8"/>
    <p:sldId id="278" r:id="rId9"/>
    <p:sldId id="279" r:id="rId10"/>
    <p:sldId id="280" r:id="rId11"/>
    <p:sldId id="276" r:id="rId12"/>
  </p:sldIdLst>
  <p:sldSz cx="12192000" cy="6858000"/>
  <p:notesSz cx="6858000" cy="9144000"/>
  <p:defaultTextStyle>
    <a:defPPr rtl="0"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F12D96D-B76F-4514-A39A-B8E625222908}" v="431" dt="2024-12-06T17:43:02.277"/>
  </p1510:revLst>
</p1510:revInfo>
</file>

<file path=ppt/tableStyles.xml><?xml version="1.0" encoding="utf-8"?>
<a:tblStyleLst xmlns:a="http://schemas.openxmlformats.org/drawingml/2006/main" def="{5C22544A-7EE6-4342-B048-85BDC9FD1C3A}"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653" autoAdjust="0"/>
    <p:restoredTop sz="94598" autoAdjust="0"/>
  </p:normalViewPr>
  <p:slideViewPr>
    <p:cSldViewPr snapToGrid="0">
      <p:cViewPr varScale="1">
        <p:scale>
          <a:sx n="105" d="100"/>
          <a:sy n="105" d="100"/>
        </p:scale>
        <p:origin x="138" y="42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5" d="100"/>
          <a:sy n="85" d="100"/>
        </p:scale>
        <p:origin x="3852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>
            <a:extLst>
              <a:ext uri="{FF2B5EF4-FFF2-40B4-BE49-F238E27FC236}">
                <a16:creationId xmlns:a16="http://schemas.microsoft.com/office/drawing/2014/main" id="{0EC026C9-4C52-4B60-A858-A50E4BE56DA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A6160113-35DB-4BB4-9269-631D6FEB5E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84C790F3-BE40-4302-9711-E3B86352FF97}" type="datetime1">
              <a:rPr lang="fr-FR" smtClean="0"/>
              <a:t>06/12/2024</a:t>
            </a:fld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FF40E5BB-A291-4B94-8433-B9D3F16854C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857D678-038E-42A6-961E-EAB034DB470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1DE7DFA-63CC-4ED7-B30E-ACF88B4B893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5009129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 noProof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95A358-DB16-4347-A82E-DBF42DBEE2E2}" type="datetime1">
              <a:rPr lang="fr-FR" smtClean="0"/>
              <a:pPr/>
              <a:t>06/12/2024</a:t>
            </a:fld>
            <a:endParaRPr lang="fr-FR" dirty="0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fr-FR" noProof="0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fr-FR" noProof="0"/>
              <a:t>Modifiez les styles du texte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798C5307-140F-447F-BCBA-BB92E3A2906B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03315437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98C5307-140F-447F-BCBA-BB92E3A2906B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828698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29094F-44ED-46E6-A51E-52761DD3C888}" type="slidenum">
              <a:rPr kumimoji="0" lang="fr-FR" sz="1200" b="0" i="0" u="none" strike="noStrike" kern="1200" cap="none" spc="0" normalizeH="0" baseline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fr-FR" sz="1200" b="0" i="0" u="none" strike="noStrike" kern="1200" cap="none" spc="0" normalizeH="0" baseline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049077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98C5307-140F-447F-BCBA-BB92E3A2906B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22085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98C5307-140F-447F-BCBA-BB92E3A2906B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748972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98C5307-140F-447F-BCBA-BB92E3A2906B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817769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98C5307-140F-447F-BCBA-BB92E3A2906B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670013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98C5307-140F-447F-BCBA-BB92E3A2906B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344457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798C5307-140F-447F-BCBA-BB92E3A2906B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473698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4FD2957-8595-499F-896A-E9A0888D05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C44A184-010C-483F-8B5A-3D1E7E6EF9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81153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srgbClr val="CAB4C3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9582A2E2-E6DD-4321-B03A-F6C071C1BB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9044" y="753034"/>
            <a:ext cx="6815446" cy="3887390"/>
          </a:xfrm>
        </p:spPr>
        <p:txBody>
          <a:bodyPr rtlCol="0" anchor="t">
            <a:normAutofit/>
          </a:bodyPr>
          <a:lstStyle>
            <a:lvl1pPr>
              <a:defRPr sz="8500" spc="-20" baseline="0">
                <a:solidFill>
                  <a:schemeClr val="bg1"/>
                </a:solidFill>
              </a:defRPr>
            </a:lvl1pPr>
          </a:lstStyle>
          <a:p>
            <a:pPr rtl="0"/>
            <a:endParaRPr lang="fr-FR" noProof="0" dirty="0"/>
          </a:p>
        </p:txBody>
      </p:sp>
      <p:sp>
        <p:nvSpPr>
          <p:cNvPr id="11" name="Sous-titre 2">
            <a:extLst>
              <a:ext uri="{FF2B5EF4-FFF2-40B4-BE49-F238E27FC236}">
                <a16:creationId xmlns:a16="http://schemas.microsoft.com/office/drawing/2014/main" id="{D21B6D9B-E3FB-48D2-A477-5B73E22166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9045" y="4640424"/>
            <a:ext cx="6437555" cy="1303176"/>
          </a:xfrm>
        </p:spPr>
        <p:txBody>
          <a:bodyPr rtlCol="0" anchor="b">
            <a:normAutofit/>
          </a:bodyPr>
          <a:lstStyle>
            <a:lvl1pPr marL="0" indent="0">
              <a:buNone/>
              <a:defRPr sz="2800" b="1">
                <a:solidFill>
                  <a:schemeClr val="bg1"/>
                </a:solidFill>
              </a:defRPr>
            </a:lvl1pPr>
          </a:lstStyle>
          <a:p>
            <a:pPr rtl="0"/>
            <a:endParaRPr lang="fr-FR" noProof="0" dirty="0"/>
          </a:p>
        </p:txBody>
      </p:sp>
      <p:sp>
        <p:nvSpPr>
          <p:cNvPr id="18" name="Espace réservé d’image 16">
            <a:extLst>
              <a:ext uri="{FF2B5EF4-FFF2-40B4-BE49-F238E27FC236}">
                <a16:creationId xmlns:a16="http://schemas.microsoft.com/office/drawing/2014/main" id="{38823550-6B12-4BFD-9C91-668B623E353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113533" y="0"/>
            <a:ext cx="4082983" cy="6858000"/>
          </a:xfr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fr-FR" noProof="0" dirty="0"/>
              <a:t>Cliquez pour ajouter une photo</a:t>
            </a:r>
          </a:p>
        </p:txBody>
      </p:sp>
    </p:spTree>
    <p:extLst>
      <p:ext uri="{BB962C8B-B14F-4D97-AF65-F5344CB8AC3E}">
        <p14:creationId xmlns:p14="http://schemas.microsoft.com/office/powerpoint/2010/main" val="37062243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ronolog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6F922A0-5527-4314-A2EA-E5CF34EF94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504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10" name="Titre 9">
            <a:extLst>
              <a:ext uri="{FF2B5EF4-FFF2-40B4-BE49-F238E27FC236}">
                <a16:creationId xmlns:a16="http://schemas.microsoft.com/office/drawing/2014/main" id="{96EC4CB6-956E-48EB-86AC-B40D89D742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0759" y="194783"/>
            <a:ext cx="10022841" cy="760892"/>
          </a:xfrm>
        </p:spPr>
        <p:txBody>
          <a:bodyPr rtlCol="0" anchor="ctr"/>
          <a:lstStyle>
            <a:lvl1pPr>
              <a:lnSpc>
                <a:spcPct val="100000"/>
              </a:lnSpc>
              <a:defRPr spc="-2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Cliquez pour ajouter un titre</a:t>
            </a:r>
          </a:p>
        </p:txBody>
      </p:sp>
      <p:sp>
        <p:nvSpPr>
          <p:cNvPr id="9" name="Espace réservé du contenu 8">
            <a:extLst>
              <a:ext uri="{FF2B5EF4-FFF2-40B4-BE49-F238E27FC236}">
                <a16:creationId xmlns:a16="http://schemas.microsoft.com/office/drawing/2014/main" id="{13FA4250-BD33-40AE-934A-A473029C5CA5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6112" y="1560513"/>
            <a:ext cx="10899776" cy="4341812"/>
          </a:xfrm>
        </p:spPr>
        <p:txBody>
          <a:bodyPr rtlCol="0"/>
          <a:lstStyle>
            <a:lvl1pPr>
              <a:defRPr/>
            </a:lvl1pPr>
          </a:lstStyle>
          <a:p>
            <a:pPr lvl="0" rtl="0"/>
            <a:r>
              <a:rPr lang="fr-FR" noProof="0"/>
              <a:t>Cliquez pour ajouter du contenu</a:t>
            </a:r>
          </a:p>
        </p:txBody>
      </p:sp>
      <p:sp>
        <p:nvSpPr>
          <p:cNvPr id="4" name="Espace réservé du pied de page 4">
            <a:extLst>
              <a:ext uri="{FF2B5EF4-FFF2-40B4-BE49-F238E27FC236}">
                <a16:creationId xmlns:a16="http://schemas.microsoft.com/office/drawing/2014/main" id="{771E7CA1-3FAA-4961-8BAC-93AB2EF652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0"/>
            <a:ext cx="4837176" cy="365125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fr-FR" noProof="0">
                <a:solidFill>
                  <a:prstClr val="black"/>
                </a:solidFill>
              </a:rPr>
              <a:t>Titre de la présentation</a:t>
            </a:r>
          </a:p>
        </p:txBody>
      </p:sp>
      <p:sp>
        <p:nvSpPr>
          <p:cNvPr id="5" name="Espace réservé de la date 3">
            <a:extLst>
              <a:ext uri="{FF2B5EF4-FFF2-40B4-BE49-F238E27FC236}">
                <a16:creationId xmlns:a16="http://schemas.microsoft.com/office/drawing/2014/main" id="{520CC547-8B7E-4C4B-9B2A-04BD498A71C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 rtlCol="0"/>
          <a:lstStyle>
            <a:lvl1pPr>
              <a:defRPr/>
            </a:lvl1pPr>
          </a:lstStyle>
          <a:p>
            <a:pPr rtl="0">
              <a:defRPr/>
            </a:pPr>
            <a:r>
              <a:rPr lang="fr-FR" noProof="0">
                <a:solidFill>
                  <a:prstClr val="black"/>
                </a:solidFill>
              </a:rPr>
              <a:t>20XX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D34245B-9DC4-457D-AB68-8E3BBB852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fr-FR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fr-FR" sz="1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909065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2 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5F516FD-E4AF-4BA2-902A-DA46746557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504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7F0F480-E13D-4322-ADF4-56769DC5AF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49680" y="190500"/>
            <a:ext cx="10036292" cy="773776"/>
          </a:xfrm>
        </p:spPr>
        <p:txBody>
          <a:bodyPr rtlCol="0" anchor="ctr"/>
          <a:lstStyle>
            <a:lvl1pPr algn="r">
              <a:lnSpc>
                <a:spcPct val="100000"/>
              </a:lnSpc>
              <a:defRPr spc="-2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Cliquez pour ajouter un titre</a:t>
            </a:r>
          </a:p>
        </p:txBody>
      </p:sp>
      <p:sp>
        <p:nvSpPr>
          <p:cNvPr id="12" name="Espace réservé du texte 30">
            <a:extLst>
              <a:ext uri="{FF2B5EF4-FFF2-40B4-BE49-F238E27FC236}">
                <a16:creationId xmlns:a16="http://schemas.microsoft.com/office/drawing/2014/main" id="{7F0BA818-CA3B-46FD-9A79-7BDC1D9CA71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09243" y="1764139"/>
            <a:ext cx="4756714" cy="597604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 rtl="0"/>
            <a:r>
              <a:rPr lang="fr-FR" noProof="0"/>
              <a:t>Cliquez pour ajouter un sous-titre</a:t>
            </a:r>
          </a:p>
        </p:txBody>
      </p:sp>
      <p:sp>
        <p:nvSpPr>
          <p:cNvPr id="17" name="Espace réservé du texte 15">
            <a:extLst>
              <a:ext uri="{FF2B5EF4-FFF2-40B4-BE49-F238E27FC236}">
                <a16:creationId xmlns:a16="http://schemas.microsoft.com/office/drawing/2014/main" id="{4EAD007E-B9BB-4C9F-BDC8-127A77F0F96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09243" y="2374900"/>
            <a:ext cx="4756714" cy="3365500"/>
          </a:xfrm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14" name="Espace réservé du texte 30">
            <a:extLst>
              <a:ext uri="{FF2B5EF4-FFF2-40B4-BE49-F238E27FC236}">
                <a16:creationId xmlns:a16="http://schemas.microsoft.com/office/drawing/2014/main" id="{9ECBA1DE-781A-4AA7-86CA-0EBE52A9B41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57467" y="1764031"/>
            <a:ext cx="4756714" cy="597604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 rtl="0"/>
            <a:r>
              <a:rPr lang="fr-FR" noProof="0"/>
              <a:t>Cliquez pour ajouter un sous-titre</a:t>
            </a:r>
          </a:p>
        </p:txBody>
      </p:sp>
      <p:sp>
        <p:nvSpPr>
          <p:cNvPr id="18" name="Espace réservé du texte 15">
            <a:extLst>
              <a:ext uri="{FF2B5EF4-FFF2-40B4-BE49-F238E27FC236}">
                <a16:creationId xmlns:a16="http://schemas.microsoft.com/office/drawing/2014/main" id="{53A9CA10-3BBC-41E7-A34E-C6CCFEC8205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57467" y="2374900"/>
            <a:ext cx="4756714" cy="3365500"/>
          </a:xfrm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6" name="Espace réservé du pied de page 4">
            <a:extLst>
              <a:ext uri="{FF2B5EF4-FFF2-40B4-BE49-F238E27FC236}">
                <a16:creationId xmlns:a16="http://schemas.microsoft.com/office/drawing/2014/main" id="{27F3D4E9-1171-434D-AA71-EA27F72E0D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0"/>
            <a:ext cx="4837176" cy="365125"/>
          </a:xfrm>
        </p:spPr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050" b="0" i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Titre de la présentation</a:t>
            </a:r>
          </a:p>
        </p:txBody>
      </p:sp>
      <p:sp>
        <p:nvSpPr>
          <p:cNvPr id="7" name="Espace réservé de la date 3">
            <a:extLst>
              <a:ext uri="{FF2B5EF4-FFF2-40B4-BE49-F238E27FC236}">
                <a16:creationId xmlns:a16="http://schemas.microsoft.com/office/drawing/2014/main" id="{57A29A0D-15CB-4460-9435-7E7D645346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 rtlCol="0"/>
          <a:lstStyle>
            <a:lvl1pPr>
              <a:defRPr/>
            </a:lvl1pPr>
          </a:lstStyle>
          <a:p>
            <a:pPr rtl="0">
              <a:defRPr/>
            </a:pPr>
            <a:r>
              <a:rPr lang="fr-FR" noProof="0">
                <a:solidFill>
                  <a:prstClr val="black"/>
                </a:solidFill>
              </a:rPr>
              <a:t>20XX</a:t>
            </a:r>
          </a:p>
        </p:txBody>
      </p:sp>
      <p:sp>
        <p:nvSpPr>
          <p:cNvPr id="8" name="Espace réservé du numéro de diapositive 5">
            <a:extLst>
              <a:ext uri="{FF2B5EF4-FFF2-40B4-BE49-F238E27FC236}">
                <a16:creationId xmlns:a16="http://schemas.microsoft.com/office/drawing/2014/main" id="{8B6F95C2-7834-44D3-B93B-79D944E12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fr-FR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fr-FR" sz="1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93628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3 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E97352E-C52D-43BE-BCE2-2D71FE0353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504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7" name="Titre 6">
            <a:extLst>
              <a:ext uri="{FF2B5EF4-FFF2-40B4-BE49-F238E27FC236}">
                <a16:creationId xmlns:a16="http://schemas.microsoft.com/office/drawing/2014/main" id="{92051A8D-592F-40C1-A65D-E1F17B07C9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79600" y="183988"/>
            <a:ext cx="9406372" cy="803380"/>
          </a:xfrm>
        </p:spPr>
        <p:txBody>
          <a:bodyPr rtlCol="0" anchor="ctr"/>
          <a:lstStyle>
            <a:lvl1pPr algn="r">
              <a:lnSpc>
                <a:spcPct val="100000"/>
              </a:lnSpc>
              <a:defRPr spc="-2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Cliquez pour ajouter un titre</a:t>
            </a:r>
          </a:p>
        </p:txBody>
      </p:sp>
      <p:sp>
        <p:nvSpPr>
          <p:cNvPr id="8" name="Espace réservé du texte 30">
            <a:extLst>
              <a:ext uri="{FF2B5EF4-FFF2-40B4-BE49-F238E27FC236}">
                <a16:creationId xmlns:a16="http://schemas.microsoft.com/office/drawing/2014/main" id="{CF4C4703-C9D4-483C-8E41-17BB7193D01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51300" y="1764193"/>
            <a:ext cx="3327366" cy="597604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 rtl="0"/>
            <a:r>
              <a:rPr lang="fr-FR" noProof="0"/>
              <a:t>Cliquez pour ajouter un sous-titre</a:t>
            </a:r>
          </a:p>
        </p:txBody>
      </p:sp>
      <p:sp>
        <p:nvSpPr>
          <p:cNvPr id="14" name="Espace réservé du texte 15">
            <a:extLst>
              <a:ext uri="{FF2B5EF4-FFF2-40B4-BE49-F238E27FC236}">
                <a16:creationId xmlns:a16="http://schemas.microsoft.com/office/drawing/2014/main" id="{7393281D-B77A-4BB8-A3E2-49E0F1259DA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51193" y="2374899"/>
            <a:ext cx="3327366" cy="3485573"/>
          </a:xfrm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12" name="Espace réservé du texte 30">
            <a:extLst>
              <a:ext uri="{FF2B5EF4-FFF2-40B4-BE49-F238E27FC236}">
                <a16:creationId xmlns:a16="http://schemas.microsoft.com/office/drawing/2014/main" id="{6B205DED-723B-48E3-AE9F-556696225CA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432317" y="1764193"/>
            <a:ext cx="3327366" cy="597604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 rtl="0"/>
            <a:r>
              <a:rPr lang="fr-FR" noProof="0"/>
              <a:t>Cliquez pour ajouter un sous-titre</a:t>
            </a:r>
          </a:p>
        </p:txBody>
      </p:sp>
      <p:sp>
        <p:nvSpPr>
          <p:cNvPr id="15" name="Espace réservé du texte 15">
            <a:extLst>
              <a:ext uri="{FF2B5EF4-FFF2-40B4-BE49-F238E27FC236}">
                <a16:creationId xmlns:a16="http://schemas.microsoft.com/office/drawing/2014/main" id="{77D63D24-8466-44F3-898F-5CBC42C7681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432317" y="2374899"/>
            <a:ext cx="3327366" cy="3485573"/>
          </a:xfrm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10" name="Espace réservé du texte 30">
            <a:extLst>
              <a:ext uri="{FF2B5EF4-FFF2-40B4-BE49-F238E27FC236}">
                <a16:creationId xmlns:a16="http://schemas.microsoft.com/office/drawing/2014/main" id="{F600D1D1-B6A8-4A4E-BC6A-897FE089CBE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25393" y="1764193"/>
            <a:ext cx="3327366" cy="597604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 rtl="0"/>
            <a:r>
              <a:rPr lang="fr-FR" noProof="0"/>
              <a:t>Cliquez pour ajouter un sous-titre</a:t>
            </a:r>
          </a:p>
        </p:txBody>
      </p:sp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A205F643-67E9-4E41-A65F-163C816090B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025393" y="2374899"/>
            <a:ext cx="3327366" cy="3485573"/>
          </a:xfrm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2" name="Espace réservé du pied de page 4">
            <a:extLst>
              <a:ext uri="{FF2B5EF4-FFF2-40B4-BE49-F238E27FC236}">
                <a16:creationId xmlns:a16="http://schemas.microsoft.com/office/drawing/2014/main" id="{B0EF04CC-F1B1-495C-BA2F-F28A5D9715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0"/>
            <a:ext cx="4837176" cy="365125"/>
          </a:xfrm>
        </p:spPr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050" b="0" i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Titre de la présentation</a:t>
            </a:r>
          </a:p>
        </p:txBody>
      </p:sp>
      <p:sp>
        <p:nvSpPr>
          <p:cNvPr id="3" name="Espace réservé de la date 3">
            <a:extLst>
              <a:ext uri="{FF2B5EF4-FFF2-40B4-BE49-F238E27FC236}">
                <a16:creationId xmlns:a16="http://schemas.microsoft.com/office/drawing/2014/main" id="{657B66A6-EBC5-4A75-B938-7148B7A1262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 rtlCol="0"/>
          <a:lstStyle>
            <a:lvl1pPr>
              <a:defRPr/>
            </a:lvl1pPr>
          </a:lstStyle>
          <a:p>
            <a:pPr rtl="0">
              <a:defRPr/>
            </a:pPr>
            <a:r>
              <a:rPr lang="fr-FR" noProof="0">
                <a:solidFill>
                  <a:prstClr val="black"/>
                </a:solidFill>
              </a:rPr>
              <a:t>20XX</a:t>
            </a:r>
          </a:p>
        </p:txBody>
      </p:sp>
      <p:sp>
        <p:nvSpPr>
          <p:cNvPr id="4" name="Espace réservé du numéro de diapositive 5">
            <a:extLst>
              <a:ext uri="{FF2B5EF4-FFF2-40B4-BE49-F238E27FC236}">
                <a16:creationId xmlns:a16="http://schemas.microsoft.com/office/drawing/2014/main" id="{D83DD707-C769-4868-9B2F-1BF7ABBCD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fr-FR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fr-FR" sz="1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098077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Résum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>
            <a:extLst>
              <a:ext uri="{FF2B5EF4-FFF2-40B4-BE49-F238E27FC236}">
                <a16:creationId xmlns:a16="http://schemas.microsoft.com/office/drawing/2014/main" id="{6B926107-51B9-44DD-8581-AA5E8B601C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698" y="484494"/>
            <a:ext cx="5800867" cy="1569493"/>
          </a:xfrm>
        </p:spPr>
        <p:txBody>
          <a:bodyPr rtlCol="0" anchor="b">
            <a:norm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rtl="0"/>
            <a:endParaRPr lang="fr-FR" noProof="0"/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CD144A4B-34B7-47EC-888B-0D20760065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702" y="2156346"/>
            <a:ext cx="5800866" cy="3963937"/>
          </a:xfrm>
        </p:spPr>
        <p:txBody>
          <a:bodyPr rtlCol="0">
            <a:normAutofit/>
          </a:bodyPr>
          <a:lstStyle>
            <a:lvl1pPr marL="0" indent="0">
              <a:buNone/>
              <a:defRPr/>
            </a:lvl1pPr>
          </a:lstStyle>
          <a:p>
            <a:pPr rtl="0"/>
            <a:endParaRPr lang="fr-FR" noProof="0"/>
          </a:p>
        </p:txBody>
      </p:sp>
      <p:sp>
        <p:nvSpPr>
          <p:cNvPr id="9" name="Espace réservé du pied de page 4">
            <a:extLst>
              <a:ext uri="{FF2B5EF4-FFF2-40B4-BE49-F238E27FC236}">
                <a16:creationId xmlns:a16="http://schemas.microsoft.com/office/drawing/2014/main" id="{C6A9B852-DA3F-4566-BDEB-F1F69334E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9277" y="6356350"/>
            <a:ext cx="3877423" cy="365125"/>
          </a:xfrm>
        </p:spPr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050" b="0" i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Titre de la présentation</a:t>
            </a:r>
          </a:p>
        </p:txBody>
      </p:sp>
      <p:sp>
        <p:nvSpPr>
          <p:cNvPr id="17" name="Espace réservé d’image 12">
            <a:extLst>
              <a:ext uri="{FF2B5EF4-FFF2-40B4-BE49-F238E27FC236}">
                <a16:creationId xmlns:a16="http://schemas.microsoft.com/office/drawing/2014/main" id="{116EBB24-A127-412B-99DB-A7FBCA68A2F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700838" y="665163"/>
            <a:ext cx="2214562" cy="2513012"/>
          </a:xfr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fr-FR" noProof="0"/>
              <a:t>Cliquez pour ajouter une photo</a:t>
            </a:r>
          </a:p>
        </p:txBody>
      </p:sp>
      <p:sp>
        <p:nvSpPr>
          <p:cNvPr id="18" name="Espace réservé d’image 12">
            <a:extLst>
              <a:ext uri="{FF2B5EF4-FFF2-40B4-BE49-F238E27FC236}">
                <a16:creationId xmlns:a16="http://schemas.microsoft.com/office/drawing/2014/main" id="{63CCB0A6-D7F6-4C78-B6C0-A045E3B25B0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329737" y="665579"/>
            <a:ext cx="2214562" cy="2513012"/>
          </a:xfr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fr-FR" noProof="0"/>
              <a:t>Cliquez pour ajouter une photo</a:t>
            </a:r>
          </a:p>
        </p:txBody>
      </p:sp>
      <p:sp>
        <p:nvSpPr>
          <p:cNvPr id="19" name="Espace réservé d’image 12">
            <a:extLst>
              <a:ext uri="{FF2B5EF4-FFF2-40B4-BE49-F238E27FC236}">
                <a16:creationId xmlns:a16="http://schemas.microsoft.com/office/drawing/2014/main" id="{F3038A14-3DB7-4BDC-A247-674224BFB8B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700854" y="3607271"/>
            <a:ext cx="2214562" cy="2513012"/>
          </a:xfr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fr-FR" noProof="0"/>
              <a:t>Cliquez pour ajouter une photo</a:t>
            </a:r>
          </a:p>
        </p:txBody>
      </p:sp>
      <p:sp>
        <p:nvSpPr>
          <p:cNvPr id="20" name="Espace réservé d’image 12">
            <a:extLst>
              <a:ext uri="{FF2B5EF4-FFF2-40B4-BE49-F238E27FC236}">
                <a16:creationId xmlns:a16="http://schemas.microsoft.com/office/drawing/2014/main" id="{59BCC1BB-4299-409F-9215-B3A4ECAB5238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324845" y="3607271"/>
            <a:ext cx="2214562" cy="2513012"/>
          </a:xfr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fr-FR" noProof="0"/>
              <a:t>Cliquez pour ajouter une photo</a:t>
            </a:r>
          </a:p>
        </p:txBody>
      </p:sp>
      <p:sp>
        <p:nvSpPr>
          <p:cNvPr id="10" name="Espace réservé de la date 3">
            <a:extLst>
              <a:ext uri="{FF2B5EF4-FFF2-40B4-BE49-F238E27FC236}">
                <a16:creationId xmlns:a16="http://schemas.microsoft.com/office/drawing/2014/main" id="{7FB415D6-2F2D-46E2-94AF-1F3BE10F351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 rtlCol="0"/>
          <a:lstStyle>
            <a:lvl1pPr>
              <a:defRPr/>
            </a:lvl1pPr>
          </a:lstStyle>
          <a:p>
            <a:pPr rtl="0">
              <a:defRPr/>
            </a:pPr>
            <a:r>
              <a:rPr lang="fr-FR" noProof="0">
                <a:solidFill>
                  <a:prstClr val="black"/>
                </a:solidFill>
              </a:rPr>
              <a:t>20XX</a:t>
            </a:r>
          </a:p>
        </p:txBody>
      </p:sp>
      <p:sp>
        <p:nvSpPr>
          <p:cNvPr id="11" name="Espace réservé du numéro de diapositive 5">
            <a:extLst>
              <a:ext uri="{FF2B5EF4-FFF2-40B4-BE49-F238E27FC236}">
                <a16:creationId xmlns:a16="http://schemas.microsoft.com/office/drawing/2014/main" id="{FEC8DC3B-1AAD-429C-A1EA-FAEE9D884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39F39FF-F5CB-4ACA-9B46-4CCF89ECA75F}" type="slidenum">
              <a:rPr kumimoji="0" lang="fr-FR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fr-FR" sz="1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001623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erme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152F41C-45C5-4E09-A91A-8F4AE80B06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4533900"/>
            <a:ext cx="9144000" cy="2324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srgbClr val="CAB4C3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10" name="Titre 6">
            <a:extLst>
              <a:ext uri="{FF2B5EF4-FFF2-40B4-BE49-F238E27FC236}">
                <a16:creationId xmlns:a16="http://schemas.microsoft.com/office/drawing/2014/main" id="{DA9EBEF3-E8A8-4C5C-B6D9-B322242DC9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7001" y="4947313"/>
            <a:ext cx="7700617" cy="1409037"/>
          </a:xfrm>
        </p:spPr>
        <p:txBody>
          <a:bodyPr rtlCol="0" anchor="ctr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endParaRPr lang="fr-FR" sz="5400" noProof="0"/>
          </a:p>
        </p:txBody>
      </p:sp>
      <p:sp>
        <p:nvSpPr>
          <p:cNvPr id="11" name="Sous-titre 7">
            <a:extLst>
              <a:ext uri="{FF2B5EF4-FFF2-40B4-BE49-F238E27FC236}">
                <a16:creationId xmlns:a16="http://schemas.microsoft.com/office/drawing/2014/main" id="{6A90C83B-4674-4CF1-9CD4-78C3B7CDCC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446252" y="386989"/>
            <a:ext cx="2443495" cy="3758334"/>
          </a:xfrm>
        </p:spPr>
        <p:txBody>
          <a:bodyPr rtlCol="0" anchor="t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800" b="1">
                <a:solidFill>
                  <a:schemeClr val="accent1"/>
                </a:solidFill>
              </a:defRPr>
            </a:lvl1pPr>
          </a:lstStyle>
          <a:p>
            <a:pPr rtl="0"/>
            <a:endParaRPr lang="fr-FR" noProof="0">
              <a:solidFill>
                <a:schemeClr val="accent1"/>
              </a:solidFill>
            </a:endParaRPr>
          </a:p>
        </p:txBody>
      </p:sp>
      <p:sp>
        <p:nvSpPr>
          <p:cNvPr id="19" name="Espace réservé d’image 17">
            <a:extLst>
              <a:ext uri="{FF2B5EF4-FFF2-40B4-BE49-F238E27FC236}">
                <a16:creationId xmlns:a16="http://schemas.microsoft.com/office/drawing/2014/main" id="{1894E094-44B9-4024-A43A-438DEB225DB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144000" cy="4532313"/>
          </a:xfr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fr-FR" noProof="0"/>
              <a:t>Cliquez pour ajouter une photo</a:t>
            </a:r>
          </a:p>
        </p:txBody>
      </p:sp>
      <p:sp>
        <p:nvSpPr>
          <p:cNvPr id="13" name="Espace réservé du pied de page 4">
            <a:extLst>
              <a:ext uri="{FF2B5EF4-FFF2-40B4-BE49-F238E27FC236}">
                <a16:creationId xmlns:a16="http://schemas.microsoft.com/office/drawing/2014/main" id="{9BCFB5F5-AD25-4F9C-8AE7-E0E891F1AF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0"/>
            <a:ext cx="4837176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Titre de la présentation</a:t>
            </a:r>
          </a:p>
        </p:txBody>
      </p:sp>
      <p:sp>
        <p:nvSpPr>
          <p:cNvPr id="23" name="Espace réservé d’image 20">
            <a:extLst>
              <a:ext uri="{FF2B5EF4-FFF2-40B4-BE49-F238E27FC236}">
                <a16:creationId xmlns:a16="http://schemas.microsoft.com/office/drawing/2014/main" id="{919568B3-FE67-4E6E-BA92-FEF29CBFE1B4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144000" y="4532313"/>
            <a:ext cx="3048000" cy="2325687"/>
          </a:xfr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fr-FR" noProof="0"/>
              <a:t>Cliquez pour ajouter une photo</a:t>
            </a:r>
          </a:p>
        </p:txBody>
      </p:sp>
      <p:sp>
        <p:nvSpPr>
          <p:cNvPr id="15" name="Espace réservé de la date 3">
            <a:extLst>
              <a:ext uri="{FF2B5EF4-FFF2-40B4-BE49-F238E27FC236}">
                <a16:creationId xmlns:a16="http://schemas.microsoft.com/office/drawing/2014/main" id="{D87D4A75-1737-4D5B-A386-9FE32DFB5E5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rtl="0"/>
            <a:r>
              <a:rPr lang="fr-FR" noProof="0"/>
              <a:t>20XX</a:t>
            </a:r>
          </a:p>
        </p:txBody>
      </p:sp>
      <p:sp>
        <p:nvSpPr>
          <p:cNvPr id="16" name="Espace réservé du numéro de diapositive 5">
            <a:extLst>
              <a:ext uri="{FF2B5EF4-FFF2-40B4-BE49-F238E27FC236}">
                <a16:creationId xmlns:a16="http://schemas.microsoft.com/office/drawing/2014/main" id="{EB52AA41-FD0C-42C6-BD04-9E5B55A489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rtl="0"/>
            <a:fld id="{244D815C-8BF3-4ECF-A945-A2A7C2983AF9}" type="slidenum">
              <a:rPr lang="fr-FR" noProof="0" smtClean="0"/>
              <a:pPr rtl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1346769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dre du jou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74716EF3-1422-48C0-BC49-14FAC3550F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F2AAFDE-CB45-46CA-8961-8133FCA5F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40767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9" name="Titre 1">
            <a:extLst>
              <a:ext uri="{FF2B5EF4-FFF2-40B4-BE49-F238E27FC236}">
                <a16:creationId xmlns:a16="http://schemas.microsoft.com/office/drawing/2014/main" id="{B209C30D-AB58-482B-B553-F71367094E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264" y="776941"/>
            <a:ext cx="3209008" cy="5166659"/>
          </a:xfrm>
        </p:spPr>
        <p:txBody>
          <a:bodyPr rtlCol="0" anchor="b"/>
          <a:lstStyle>
            <a:lvl1pPr>
              <a:defRPr spc="-20" baseline="0">
                <a:solidFill>
                  <a:schemeClr val="bg1"/>
                </a:solidFill>
              </a:defRPr>
            </a:lvl1pPr>
          </a:lstStyle>
          <a:p>
            <a:pPr rtl="0"/>
            <a:endParaRPr lang="fr-FR" noProof="0" dirty="0">
              <a:solidFill>
                <a:srgbClr val="FFFFFF"/>
              </a:solidFill>
            </a:endParaRPr>
          </a:p>
        </p:txBody>
      </p:sp>
      <p:sp>
        <p:nvSpPr>
          <p:cNvPr id="13" name="Espace réservé du pied de page 4">
            <a:extLst>
              <a:ext uri="{FF2B5EF4-FFF2-40B4-BE49-F238E27FC236}">
                <a16:creationId xmlns:a16="http://schemas.microsoft.com/office/drawing/2014/main" id="{D946F5EF-2C45-4A87-A1DD-BD2A6FB91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9277" y="6356350"/>
            <a:ext cx="374904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 dirty="0"/>
              <a:t>Titre de la présentation</a:t>
            </a:r>
          </a:p>
        </p:txBody>
      </p:sp>
      <p:sp>
        <p:nvSpPr>
          <p:cNvPr id="19" name="Espace réservé d’image 16">
            <a:extLst>
              <a:ext uri="{FF2B5EF4-FFF2-40B4-BE49-F238E27FC236}">
                <a16:creationId xmlns:a16="http://schemas.microsoft.com/office/drawing/2014/main" id="{B1A8891C-A2D4-4238-ABCE-62AB3A9121A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076700" y="0"/>
            <a:ext cx="4038600" cy="3429000"/>
          </a:xfr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fr-FR" noProof="0" dirty="0"/>
              <a:t>Cliquez pour ajouter une photo</a:t>
            </a:r>
          </a:p>
        </p:txBody>
      </p:sp>
      <p:sp>
        <p:nvSpPr>
          <p:cNvPr id="20" name="Espace réservé d’image 16">
            <a:extLst>
              <a:ext uri="{FF2B5EF4-FFF2-40B4-BE49-F238E27FC236}">
                <a16:creationId xmlns:a16="http://schemas.microsoft.com/office/drawing/2014/main" id="{7B51DFB6-C977-4551-BE38-57688D7FF0B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115300" y="0"/>
            <a:ext cx="4076701" cy="3429000"/>
          </a:xfr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fr-FR" noProof="0" dirty="0"/>
              <a:t>Cliquez pour ajouter une photo</a:t>
            </a:r>
          </a:p>
        </p:txBody>
      </p:sp>
      <p:sp>
        <p:nvSpPr>
          <p:cNvPr id="24" name="Espace réservé du texte 21">
            <a:extLst>
              <a:ext uri="{FF2B5EF4-FFF2-40B4-BE49-F238E27FC236}">
                <a16:creationId xmlns:a16="http://schemas.microsoft.com/office/drawing/2014/main" id="{DFCFAED4-0A56-424D-BF74-4051B0BDA9A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64100" y="3841750"/>
            <a:ext cx="6599238" cy="2296083"/>
          </a:xfrm>
        </p:spPr>
        <p:txBody>
          <a:bodyPr rtlCol="0">
            <a:normAutofit/>
          </a:bodyPr>
          <a:lstStyle>
            <a:lvl1pPr marL="342900" indent="-342900">
              <a:buFont typeface="Arial" panose="020B0604020202020204" pitchFamily="34" charset="0"/>
              <a:buChar char="•"/>
              <a:defRPr sz="2000"/>
            </a:lvl1pPr>
          </a:lstStyle>
          <a:p>
            <a:pPr lvl="0" rtl="0"/>
            <a:r>
              <a:rPr lang="fr-FR" noProof="0" dirty="0"/>
              <a:t>Cliquer pour ajouter du texte</a:t>
            </a:r>
          </a:p>
        </p:txBody>
      </p:sp>
      <p:sp>
        <p:nvSpPr>
          <p:cNvPr id="14" name="Espace réservé de la date 3">
            <a:extLst>
              <a:ext uri="{FF2B5EF4-FFF2-40B4-BE49-F238E27FC236}">
                <a16:creationId xmlns:a16="http://schemas.microsoft.com/office/drawing/2014/main" id="{9188F17E-DD3B-4CCC-957F-5A691448846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 rtlCol="0"/>
          <a:lstStyle>
            <a:lvl1pPr>
              <a:defRPr/>
            </a:lvl1pPr>
          </a:lstStyle>
          <a:p>
            <a:pPr rtl="0">
              <a:defRPr/>
            </a:pPr>
            <a:r>
              <a:rPr lang="fr-FR" noProof="0" dirty="0">
                <a:solidFill>
                  <a:prstClr val="black"/>
                </a:solidFill>
              </a:rPr>
              <a:t>20XX</a:t>
            </a:r>
          </a:p>
        </p:txBody>
      </p:sp>
      <p:sp>
        <p:nvSpPr>
          <p:cNvPr id="15" name="Espace réservé du numéro de diapositive 5">
            <a:extLst>
              <a:ext uri="{FF2B5EF4-FFF2-40B4-BE49-F238E27FC236}">
                <a16:creationId xmlns:a16="http://schemas.microsoft.com/office/drawing/2014/main" id="{2A0235C7-971D-4E52-B991-EFA44A9AF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44D815C-8BF3-4ECF-A945-A2A7C2983AF9}" type="slidenum">
              <a:rPr kumimoji="0" lang="fr-FR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fr-FR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436725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83698AF-A86A-4D69-8272-76C9C1914A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228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F9E2DC86-4009-449C-8F4E-779A8C762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045" y="365124"/>
            <a:ext cx="9523655" cy="1501327"/>
          </a:xfrm>
        </p:spPr>
        <p:txBody>
          <a:bodyPr rtlCol="0"/>
          <a:lstStyle>
            <a:lvl1pPr>
              <a:defRPr spc="-20" baseline="0">
                <a:solidFill>
                  <a:schemeClr val="bg1"/>
                </a:solidFill>
              </a:defRPr>
            </a:lvl1pPr>
          </a:lstStyle>
          <a:p>
            <a:pPr rtl="0"/>
            <a:endParaRPr lang="fr-FR" noProof="0">
              <a:solidFill>
                <a:srgbClr val="FFFFFF"/>
              </a:solidFill>
            </a:endParaRPr>
          </a:p>
        </p:txBody>
      </p:sp>
      <p:sp>
        <p:nvSpPr>
          <p:cNvPr id="12" name="Espace réservé d’image 10">
            <a:extLst>
              <a:ext uri="{FF2B5EF4-FFF2-40B4-BE49-F238E27FC236}">
                <a16:creationId xmlns:a16="http://schemas.microsoft.com/office/drawing/2014/main" id="{671630E1-6506-4E93-BB6A-0604E0D0493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2286000"/>
            <a:ext cx="5067300" cy="4572000"/>
          </a:xfr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fr-FR" noProof="0"/>
              <a:t>Cliquez pour ajouter une photo</a:t>
            </a:r>
          </a:p>
        </p:txBody>
      </p:sp>
      <p:sp>
        <p:nvSpPr>
          <p:cNvPr id="7" name="Espace réservé du pied de page 4">
            <a:extLst>
              <a:ext uri="{FF2B5EF4-FFF2-40B4-BE49-F238E27FC236}">
                <a16:creationId xmlns:a16="http://schemas.microsoft.com/office/drawing/2014/main" id="{51BAB65B-02AF-4992-85D0-8E98AB1BD9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0"/>
            <a:ext cx="4837176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Titre de la présentation</a:t>
            </a:r>
          </a:p>
        </p:txBody>
      </p: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CFE115BC-4A4C-4385-82D5-106D1FAC35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9887" y="2899186"/>
            <a:ext cx="5610113" cy="3284359"/>
          </a:xfrm>
        </p:spPr>
        <p:txBody>
          <a:bodyPr rtlCol="0">
            <a:normAutofit/>
          </a:bodyPr>
          <a:lstStyle>
            <a:lvl1pPr marL="0" indent="0">
              <a:buNone/>
              <a:defRPr/>
            </a:lvl1pPr>
          </a:lstStyle>
          <a:p>
            <a:pPr rtl="0"/>
            <a:endParaRPr lang="fr-FR" noProof="0"/>
          </a:p>
        </p:txBody>
      </p:sp>
      <p:sp>
        <p:nvSpPr>
          <p:cNvPr id="8" name="Espace réservé de la date 3">
            <a:extLst>
              <a:ext uri="{FF2B5EF4-FFF2-40B4-BE49-F238E27FC236}">
                <a16:creationId xmlns:a16="http://schemas.microsoft.com/office/drawing/2014/main" id="{5CD3EB2B-80EF-4DC6-B2B6-F4B56844397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 rtlCol="0"/>
          <a:lstStyle>
            <a:lvl1pPr>
              <a:defRPr/>
            </a:lvl1pPr>
          </a:lstStyle>
          <a:p>
            <a:pPr rtl="0">
              <a:defRPr/>
            </a:pPr>
            <a:r>
              <a:rPr lang="fr-FR" noProof="0">
                <a:solidFill>
                  <a:prstClr val="black"/>
                </a:solidFill>
              </a:rPr>
              <a:t>20XX</a:t>
            </a:r>
          </a:p>
        </p:txBody>
      </p:sp>
      <p:sp>
        <p:nvSpPr>
          <p:cNvPr id="9" name="Espace réservé du numéro de diapositive 5">
            <a:extLst>
              <a:ext uri="{FF2B5EF4-FFF2-40B4-BE49-F238E27FC236}">
                <a16:creationId xmlns:a16="http://schemas.microsoft.com/office/drawing/2014/main" id="{3DC3E33A-8A0A-4767-A4D9-CD8956379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6D940D-6D44-4DF9-9322-B4B11F7EDCD0}" type="slidenum">
              <a:rPr kumimoji="0" lang="fr-FR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fr-FR" sz="1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999301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ut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46EB31F-C5DF-49FF-8DEA-86AC0C1860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7086599" cy="4533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srgbClr val="CAB4C3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ACFE912F-46EC-49B0-9C9A-DE9CBDF9FB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9045" y="753035"/>
            <a:ext cx="5945393" cy="2366683"/>
          </a:xfrm>
        </p:spPr>
        <p:txBody>
          <a:bodyPr rtlCol="0">
            <a:normAutofit/>
          </a:bodyPr>
          <a:lstStyle>
            <a:lvl1pPr>
              <a:defRPr spc="-20" baseline="0">
                <a:solidFill>
                  <a:schemeClr val="bg1"/>
                </a:solidFill>
              </a:defRPr>
            </a:lvl1pPr>
          </a:lstStyle>
          <a:p>
            <a:pPr rtl="0"/>
            <a:endParaRPr lang="fr-FR" sz="6000" noProof="0"/>
          </a:p>
        </p:txBody>
      </p:sp>
      <p:sp>
        <p:nvSpPr>
          <p:cNvPr id="5" name="Sous-titre 2">
            <a:extLst>
              <a:ext uri="{FF2B5EF4-FFF2-40B4-BE49-F238E27FC236}">
                <a16:creationId xmlns:a16="http://schemas.microsoft.com/office/drawing/2014/main" id="{9BF32D81-1E24-45B8-A09D-EEAD404D8F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9045" y="3075868"/>
            <a:ext cx="5945393" cy="1108335"/>
          </a:xfrm>
        </p:spPr>
        <p:txBody>
          <a:bodyPr rtlCol="0"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rtl="0"/>
            <a:endParaRPr lang="fr-FR" noProof="0"/>
          </a:p>
        </p:txBody>
      </p:sp>
      <p:sp>
        <p:nvSpPr>
          <p:cNvPr id="16" name="Espace réservé d’image 15">
            <a:extLst>
              <a:ext uri="{FF2B5EF4-FFF2-40B4-BE49-F238E27FC236}">
                <a16:creationId xmlns:a16="http://schemas.microsoft.com/office/drawing/2014/main" id="{9F9C7900-0694-4FDF-B29C-24016C0B9C6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4533900"/>
            <a:ext cx="7086598" cy="2324100"/>
          </a:xfrm>
        </p:spPr>
        <p:txBody>
          <a:bodyPr rtlCol="0"/>
          <a:lstStyle>
            <a:lvl1pPr marL="0" indent="0" algn="l">
              <a:buNone/>
              <a:defRPr/>
            </a:lvl1pPr>
          </a:lstStyle>
          <a:p>
            <a:pPr rtl="0"/>
            <a:r>
              <a:rPr lang="fr-FR" noProof="0"/>
              <a:t>Cliquez pour ajouter une photo</a:t>
            </a:r>
          </a:p>
        </p:txBody>
      </p:sp>
      <p:sp>
        <p:nvSpPr>
          <p:cNvPr id="14" name="Espace réservé d’image 12">
            <a:extLst>
              <a:ext uri="{FF2B5EF4-FFF2-40B4-BE49-F238E27FC236}">
                <a16:creationId xmlns:a16="http://schemas.microsoft.com/office/drawing/2014/main" id="{D71BA6F2-2182-4910-8DA6-71E5AB27458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086600" y="0"/>
            <a:ext cx="5105400" cy="4533900"/>
          </a:xfr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fr-FR" noProof="0"/>
              <a:t>Cliquez pour ajouter une photo</a:t>
            </a:r>
          </a:p>
        </p:txBody>
      </p:sp>
      <p:sp>
        <p:nvSpPr>
          <p:cNvPr id="17" name="Espace réservé d’image 15">
            <a:extLst>
              <a:ext uri="{FF2B5EF4-FFF2-40B4-BE49-F238E27FC236}">
                <a16:creationId xmlns:a16="http://schemas.microsoft.com/office/drawing/2014/main" id="{83DCD7D2-7B94-48E9-9DCA-E72E1BCE437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086598" y="4533900"/>
            <a:ext cx="5105402" cy="2324100"/>
          </a:xfrm>
        </p:spPr>
        <p:txBody>
          <a:bodyPr rtlCol="0"/>
          <a:lstStyle>
            <a:lvl1pPr marL="0" indent="0">
              <a:buNone/>
              <a:defRPr/>
            </a:lvl1pPr>
          </a:lstStyle>
          <a:p>
            <a:pPr rtl="0"/>
            <a:r>
              <a:rPr lang="fr-FR" noProof="0"/>
              <a:t>Cliquez pour ajouter une photo</a:t>
            </a:r>
          </a:p>
        </p:txBody>
      </p:sp>
    </p:spTree>
    <p:extLst>
      <p:ext uri="{BB962C8B-B14F-4D97-AF65-F5344CB8AC3E}">
        <p14:creationId xmlns:p14="http://schemas.microsoft.com/office/powerpoint/2010/main" val="15784073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q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4F4DD58-525D-4728-A769-9F38711D57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3048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C1F862FE-7A72-432B-9888-FB389D35BD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1788" y="875030"/>
            <a:ext cx="2384425" cy="5068570"/>
          </a:xfrm>
        </p:spPr>
        <p:txBody>
          <a:bodyPr rtlCol="0"/>
          <a:lstStyle>
            <a:lvl1pPr>
              <a:lnSpc>
                <a:spcPct val="100000"/>
              </a:lnSpc>
              <a:defRPr spc="-2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Cliquez pour ajouter du texte</a:t>
            </a:r>
          </a:p>
        </p:txBody>
      </p:sp>
      <p:sp>
        <p:nvSpPr>
          <p:cNvPr id="13" name="Espace réservé du pied de page 4">
            <a:extLst>
              <a:ext uri="{FF2B5EF4-FFF2-40B4-BE49-F238E27FC236}">
                <a16:creationId xmlns:a16="http://schemas.microsoft.com/office/drawing/2014/main" id="{A256B58A-EC2F-48AB-BF2D-AB678AF0C0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9277" y="6356350"/>
            <a:ext cx="2771138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>
              <a:defRPr/>
            </a:pPr>
            <a:r>
              <a:rPr lang="fr-FR" noProof="0"/>
              <a:t>Titre de la présentation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9D33DA1-34CB-434E-99AF-EA31D28A194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3302000" y="876300"/>
            <a:ext cx="8607425" cy="4749800"/>
          </a:xfrm>
        </p:spPr>
        <p:txBody>
          <a:bodyPr rtlCol="0"/>
          <a:lstStyle>
            <a:lvl1pPr>
              <a:defRPr/>
            </a:lvl1pPr>
          </a:lstStyle>
          <a:p>
            <a:pPr lvl="0" rtl="0"/>
            <a:r>
              <a:rPr lang="fr-FR" noProof="0"/>
              <a:t>Cliquez pour ajouter du contenu</a:t>
            </a:r>
          </a:p>
        </p:txBody>
      </p:sp>
      <p:sp>
        <p:nvSpPr>
          <p:cNvPr id="14" name="Espace réservé de la date 3">
            <a:extLst>
              <a:ext uri="{FF2B5EF4-FFF2-40B4-BE49-F238E27FC236}">
                <a16:creationId xmlns:a16="http://schemas.microsoft.com/office/drawing/2014/main" id="{DB48D9BB-04DF-4542-8DF6-C4C78753805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 rtlCol="0"/>
          <a:lstStyle>
            <a:lvl1pPr>
              <a:defRPr/>
            </a:lvl1pPr>
          </a:lstStyle>
          <a:p>
            <a:pPr rtl="0">
              <a:defRPr/>
            </a:pPr>
            <a:r>
              <a:rPr lang="fr-FR" noProof="0">
                <a:solidFill>
                  <a:prstClr val="black"/>
                </a:solidFill>
              </a:rPr>
              <a:t>20XX</a:t>
            </a:r>
          </a:p>
        </p:txBody>
      </p:sp>
      <p:sp>
        <p:nvSpPr>
          <p:cNvPr id="15" name="Espace réservé du numéro de diapositive 5">
            <a:extLst>
              <a:ext uri="{FF2B5EF4-FFF2-40B4-BE49-F238E27FC236}">
                <a16:creationId xmlns:a16="http://schemas.microsoft.com/office/drawing/2014/main" id="{F22742E1-6009-4FFB-A391-37B987F53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fr-FR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fr-FR" sz="1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892165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83FEABB-56CC-491D-830B-02C0466DAB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3048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34F3EF5A-453C-4D68-BA86-2FB1DE61C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1787" y="996950"/>
            <a:ext cx="2384425" cy="4946650"/>
          </a:xfrm>
        </p:spPr>
        <p:txBody>
          <a:bodyPr rtlCol="0"/>
          <a:lstStyle>
            <a:lvl1pPr>
              <a:lnSpc>
                <a:spcPct val="100000"/>
              </a:lnSpc>
              <a:defRPr spc="-2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Cliquez pour ajouter du texte</a:t>
            </a:r>
          </a:p>
        </p:txBody>
      </p:sp>
      <p:sp>
        <p:nvSpPr>
          <p:cNvPr id="9" name="Espace réservé du pied de page 4">
            <a:extLst>
              <a:ext uri="{FF2B5EF4-FFF2-40B4-BE49-F238E27FC236}">
                <a16:creationId xmlns:a16="http://schemas.microsoft.com/office/drawing/2014/main" id="{59321BA0-41E1-404D-9063-DF281D1865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9277" y="6356350"/>
            <a:ext cx="2771138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>
              <a:defRPr/>
            </a:pPr>
            <a:r>
              <a:rPr lang="fr-FR" noProof="0"/>
              <a:t>Titre de la présentation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671CEA4-8F84-4893-8A45-28DB0AE2068C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3422650" y="996950"/>
            <a:ext cx="8367713" cy="4545013"/>
          </a:xfrm>
        </p:spPr>
        <p:txBody>
          <a:bodyPr rtlCol="0"/>
          <a:lstStyle>
            <a:lvl1pPr>
              <a:defRPr/>
            </a:lvl1pPr>
          </a:lstStyle>
          <a:p>
            <a:pPr lvl="0" rtl="0"/>
            <a:r>
              <a:rPr lang="fr-FR" noProof="0"/>
              <a:t>Cliquez pour ajouter du contenu</a:t>
            </a:r>
          </a:p>
        </p:txBody>
      </p:sp>
      <p:sp>
        <p:nvSpPr>
          <p:cNvPr id="10" name="Espace réservé de la date 3">
            <a:extLst>
              <a:ext uri="{FF2B5EF4-FFF2-40B4-BE49-F238E27FC236}">
                <a16:creationId xmlns:a16="http://schemas.microsoft.com/office/drawing/2014/main" id="{C99D2EA6-8453-4240-88D1-460E269D888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 rtlCol="0"/>
          <a:lstStyle>
            <a:lvl1pPr>
              <a:defRPr/>
            </a:lvl1pPr>
          </a:lstStyle>
          <a:p>
            <a:pPr rtl="0">
              <a:defRPr/>
            </a:pPr>
            <a:r>
              <a:rPr lang="fr-FR" noProof="0">
                <a:solidFill>
                  <a:prstClr val="black"/>
                </a:solidFill>
              </a:rPr>
              <a:t>20XX</a:t>
            </a:r>
          </a:p>
        </p:txBody>
      </p:sp>
      <p:sp>
        <p:nvSpPr>
          <p:cNvPr id="11" name="Espace réservé du numéro de diapositive 5">
            <a:extLst>
              <a:ext uri="{FF2B5EF4-FFF2-40B4-BE49-F238E27FC236}">
                <a16:creationId xmlns:a16="http://schemas.microsoft.com/office/drawing/2014/main" id="{02DD4984-9B40-488F-B903-2E0419551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fr-FR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fr-FR" sz="1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737591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Espace réservé d’image 22">
            <a:extLst>
              <a:ext uri="{FF2B5EF4-FFF2-40B4-BE49-F238E27FC236}">
                <a16:creationId xmlns:a16="http://schemas.microsoft.com/office/drawing/2014/main" id="{AD3C5B21-C400-4C50-8684-59543CDC43F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2" y="0"/>
            <a:ext cx="12192000" cy="6858000"/>
          </a:xfrm>
          <a:noFill/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fr-FR" noProof="0"/>
              <a:t>Cliquez pour ajouter une photo</a:t>
            </a:r>
          </a:p>
        </p:txBody>
      </p:sp>
      <p:sp>
        <p:nvSpPr>
          <p:cNvPr id="17" name="Titre 1">
            <a:extLst>
              <a:ext uri="{FF2B5EF4-FFF2-40B4-BE49-F238E27FC236}">
                <a16:creationId xmlns:a16="http://schemas.microsoft.com/office/drawing/2014/main" id="{F81B040C-8943-4433-BFE9-AFB1F7C9ED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77636" y="-2"/>
            <a:ext cx="11014364" cy="4100947"/>
          </a:xfrm>
          <a:gradFill>
            <a:gsLst>
              <a:gs pos="77000">
                <a:srgbClr val="000000">
                  <a:alpha val="30000"/>
                </a:srgbClr>
              </a:gs>
              <a:gs pos="38000">
                <a:srgbClr val="000000">
                  <a:alpha val="20000"/>
                </a:srgbClr>
              </a:gs>
              <a:gs pos="0">
                <a:srgbClr val="000000">
                  <a:alpha val="0"/>
                </a:srgbClr>
              </a:gs>
              <a:gs pos="20000">
                <a:srgbClr val="000000">
                  <a:alpha val="0"/>
                </a:srgbClr>
              </a:gs>
              <a:gs pos="100000">
                <a:srgbClr val="000000">
                  <a:alpha val="30000"/>
                </a:srgbClr>
              </a:gs>
            </a:gsLst>
            <a:lin ang="21594000" scaled="0"/>
          </a:gradFill>
        </p:spPr>
        <p:txBody>
          <a:bodyPr rIns="731520" rtlCol="0">
            <a:normAutofit/>
          </a:bodyPr>
          <a:lstStyle>
            <a:lvl1pPr algn="r">
              <a:defRPr sz="6000">
                <a:solidFill>
                  <a:schemeClr val="bg1"/>
                </a:solidFill>
              </a:defRPr>
            </a:lvl1pPr>
          </a:lstStyle>
          <a:p>
            <a:pPr algn="r" rtl="0"/>
            <a:endParaRPr lang="fr-FR" noProof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Sous-titre 2">
            <a:extLst>
              <a:ext uri="{FF2B5EF4-FFF2-40B4-BE49-F238E27FC236}">
                <a16:creationId xmlns:a16="http://schemas.microsoft.com/office/drawing/2014/main" id="{741A6711-44B3-4723-90E5-802B2DBD86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41963" y="4089656"/>
            <a:ext cx="8950035" cy="2796566"/>
          </a:xfrm>
          <a:gradFill>
            <a:gsLst>
              <a:gs pos="77000">
                <a:srgbClr val="000000">
                  <a:alpha val="30000"/>
                </a:srgbClr>
              </a:gs>
              <a:gs pos="33000">
                <a:srgbClr val="000000">
                  <a:alpha val="20000"/>
                </a:srgbClr>
              </a:gs>
              <a:gs pos="0">
                <a:srgbClr val="000000">
                  <a:alpha val="0"/>
                </a:srgbClr>
              </a:gs>
              <a:gs pos="100000">
                <a:srgbClr val="000000">
                  <a:alpha val="30000"/>
                </a:srgbClr>
              </a:gs>
            </a:gsLst>
            <a:lin ang="21594000" scaled="0"/>
          </a:gradFill>
        </p:spPr>
        <p:txBody>
          <a:bodyPr tIns="640080" rIns="731520" rtlCol="0" anchor="t">
            <a:normAutofit/>
          </a:bodyPr>
          <a:lstStyle>
            <a:lvl1pPr marL="0" indent="0" algn="r">
              <a:buNone/>
              <a:defRPr sz="2800" b="1" baseline="0">
                <a:solidFill>
                  <a:schemeClr val="bg1"/>
                </a:solidFill>
              </a:defRPr>
            </a:lvl1pPr>
          </a:lstStyle>
          <a:p>
            <a:pPr algn="r" rtl="0"/>
            <a:endParaRPr lang="fr-FR" noProof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Espace réservé du pied de page 4">
            <a:extLst>
              <a:ext uri="{FF2B5EF4-FFF2-40B4-BE49-F238E27FC236}">
                <a16:creationId xmlns:a16="http://schemas.microsoft.com/office/drawing/2014/main" id="{B79A2161-66FE-4C11-AD83-5824307CBD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0"/>
            <a:ext cx="4837176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>
              <a:defRPr/>
            </a:pPr>
            <a:r>
              <a:rPr lang="fr-FR" noProof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Titre de la présentation</a:t>
            </a:r>
          </a:p>
        </p:txBody>
      </p:sp>
      <p:sp>
        <p:nvSpPr>
          <p:cNvPr id="20" name="Espace réservé de la date 3">
            <a:extLst>
              <a:ext uri="{FF2B5EF4-FFF2-40B4-BE49-F238E27FC236}">
                <a16:creationId xmlns:a16="http://schemas.microsoft.com/office/drawing/2014/main" id="{91399727-F37D-4748-90E8-B5B6F5312FF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>
              <a:defRPr/>
            </a:pPr>
            <a:r>
              <a:rPr lang="fr-FR" noProof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20XX</a:t>
            </a:r>
          </a:p>
        </p:txBody>
      </p:sp>
      <p:sp>
        <p:nvSpPr>
          <p:cNvPr id="21" name="Espace réservé du numéro de diapositive 5">
            <a:extLst>
              <a:ext uri="{FF2B5EF4-FFF2-40B4-BE49-F238E27FC236}">
                <a16:creationId xmlns:a16="http://schemas.microsoft.com/office/drawing/2014/main" id="{B9DE4FD1-0950-4A6A-8167-F0E9C622D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>
              <a:defRPr/>
            </a:pPr>
            <a:fld id="{CD6D940D-6D44-4DF9-9322-B4B11F7EDCD0}" type="slidenum">
              <a:rPr lang="fr-FR" noProof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 rtl="0">
                <a:defRPr/>
              </a:pPr>
              <a:t>‹N°›</a:t>
            </a:fld>
            <a:endParaRPr lang="fr-FR" noProof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670471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Équ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4A42DEE-636F-4A79-B56A-5AF989E1FD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504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10" name="Titre 9">
            <a:extLst>
              <a:ext uri="{FF2B5EF4-FFF2-40B4-BE49-F238E27FC236}">
                <a16:creationId xmlns:a16="http://schemas.microsoft.com/office/drawing/2014/main" id="{B75C9195-04C9-4D9A-B613-44A5F5900D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2983" y="194783"/>
            <a:ext cx="9421177" cy="769493"/>
          </a:xfrm>
        </p:spPr>
        <p:txBody>
          <a:bodyPr rtlCol="0" anchor="ctr"/>
          <a:lstStyle>
            <a:lvl1pPr>
              <a:lnSpc>
                <a:spcPct val="100000"/>
              </a:lnSpc>
              <a:defRPr spc="-2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Cliquez pour ajouter un titre</a:t>
            </a:r>
          </a:p>
        </p:txBody>
      </p:sp>
      <p:sp>
        <p:nvSpPr>
          <p:cNvPr id="8" name="Espace réservé du contenu 7">
            <a:extLst>
              <a:ext uri="{FF2B5EF4-FFF2-40B4-BE49-F238E27FC236}">
                <a16:creationId xmlns:a16="http://schemas.microsoft.com/office/drawing/2014/main" id="{4C5A662A-E279-494E-8389-ADC6E870E38D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31863" y="1695450"/>
            <a:ext cx="10328275" cy="4314825"/>
          </a:xfrm>
        </p:spPr>
        <p:txBody>
          <a:bodyPr rtlCol="0"/>
          <a:lstStyle>
            <a:lvl1pPr>
              <a:defRPr/>
            </a:lvl1pPr>
          </a:lstStyle>
          <a:p>
            <a:pPr lvl="0" rtl="0"/>
            <a:r>
              <a:rPr lang="fr-FR" noProof="0"/>
              <a:t>Cliquez pour ajouter du contenu</a:t>
            </a:r>
          </a:p>
        </p:txBody>
      </p:sp>
      <p:sp>
        <p:nvSpPr>
          <p:cNvPr id="4" name="Espace réservé du pied de page 4">
            <a:extLst>
              <a:ext uri="{FF2B5EF4-FFF2-40B4-BE49-F238E27FC236}">
                <a16:creationId xmlns:a16="http://schemas.microsoft.com/office/drawing/2014/main" id="{1420B3F9-9DEF-4500-91D7-25F0B5E91F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0"/>
            <a:ext cx="4837176" cy="365125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fr-FR" noProof="0">
                <a:solidFill>
                  <a:prstClr val="black"/>
                </a:solidFill>
              </a:rPr>
              <a:t>Titre de la présentation</a:t>
            </a:r>
          </a:p>
        </p:txBody>
      </p:sp>
      <p:sp>
        <p:nvSpPr>
          <p:cNvPr id="5" name="Espace réservé de la date 3">
            <a:extLst>
              <a:ext uri="{FF2B5EF4-FFF2-40B4-BE49-F238E27FC236}">
                <a16:creationId xmlns:a16="http://schemas.microsoft.com/office/drawing/2014/main" id="{05E504E9-EAD2-4BE5-9736-CED43FF2455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 rtlCol="0"/>
          <a:lstStyle>
            <a:lvl1pPr>
              <a:defRPr/>
            </a:lvl1pPr>
          </a:lstStyle>
          <a:p>
            <a:pPr rtl="0">
              <a:defRPr/>
            </a:pPr>
            <a:r>
              <a:rPr lang="fr-FR" noProof="0">
                <a:solidFill>
                  <a:prstClr val="black"/>
                </a:solidFill>
              </a:rPr>
              <a:t>20XX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C3EB613-AF5E-423F-A78B-94F856BF64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fr-FR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fr-FR" sz="1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719984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Équ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4A42DEE-636F-4A79-B56A-5AF989E1FD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504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10" name="Titre 9">
            <a:extLst>
              <a:ext uri="{FF2B5EF4-FFF2-40B4-BE49-F238E27FC236}">
                <a16:creationId xmlns:a16="http://schemas.microsoft.com/office/drawing/2014/main" id="{B75C9195-04C9-4D9A-B613-44A5F5900D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2983" y="194783"/>
            <a:ext cx="9421177" cy="769493"/>
          </a:xfrm>
        </p:spPr>
        <p:txBody>
          <a:bodyPr rtlCol="0" anchor="ctr"/>
          <a:lstStyle>
            <a:lvl1pPr>
              <a:lnSpc>
                <a:spcPct val="100000"/>
              </a:lnSpc>
              <a:defRPr spc="-2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Cliquez pour ajouter un titre</a:t>
            </a:r>
          </a:p>
        </p:txBody>
      </p:sp>
      <p:sp>
        <p:nvSpPr>
          <p:cNvPr id="4" name="Espace réservé du pied de page 4">
            <a:extLst>
              <a:ext uri="{FF2B5EF4-FFF2-40B4-BE49-F238E27FC236}">
                <a16:creationId xmlns:a16="http://schemas.microsoft.com/office/drawing/2014/main" id="{1420B3F9-9DEF-4500-91D7-25F0B5E91F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0"/>
            <a:ext cx="4837176" cy="365125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fr-FR" noProof="0">
                <a:solidFill>
                  <a:prstClr val="black"/>
                </a:solidFill>
              </a:rPr>
              <a:t>Titre de la présentation</a:t>
            </a:r>
          </a:p>
        </p:txBody>
      </p:sp>
      <p:sp>
        <p:nvSpPr>
          <p:cNvPr id="5" name="Espace réservé de la date 3">
            <a:extLst>
              <a:ext uri="{FF2B5EF4-FFF2-40B4-BE49-F238E27FC236}">
                <a16:creationId xmlns:a16="http://schemas.microsoft.com/office/drawing/2014/main" id="{05E504E9-EAD2-4BE5-9736-CED43FF2455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 rtlCol="0"/>
          <a:lstStyle>
            <a:lvl1pPr>
              <a:defRPr/>
            </a:lvl1pPr>
          </a:lstStyle>
          <a:p>
            <a:pPr rtl="0">
              <a:defRPr/>
            </a:pPr>
            <a:r>
              <a:rPr lang="fr-FR" noProof="0">
                <a:solidFill>
                  <a:prstClr val="black"/>
                </a:solidFill>
              </a:rPr>
              <a:t>20XX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C3EB613-AF5E-423F-A78B-94F856BF64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fr-FR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fr-FR" sz="1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9" name="Espace réservé d’image 23">
            <a:extLst>
              <a:ext uri="{FF2B5EF4-FFF2-40B4-BE49-F238E27FC236}">
                <a16:creationId xmlns:a16="http://schemas.microsoft.com/office/drawing/2014/main" id="{43D59024-D21F-46A9-B65B-C9166E4E30C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46083" y="2339390"/>
            <a:ext cx="2075688" cy="2075688"/>
          </a:xfrm>
        </p:spPr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11" name="Espace réservé d’image 23">
            <a:extLst>
              <a:ext uri="{FF2B5EF4-FFF2-40B4-BE49-F238E27FC236}">
                <a16:creationId xmlns:a16="http://schemas.microsoft.com/office/drawing/2014/main" id="{C929A99D-6C0C-468B-854A-FF1CC91260E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720384" y="2339390"/>
            <a:ext cx="2075688" cy="2075688"/>
          </a:xfrm>
        </p:spPr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12" name="Espace réservé d’image 23">
            <a:extLst>
              <a:ext uri="{FF2B5EF4-FFF2-40B4-BE49-F238E27FC236}">
                <a16:creationId xmlns:a16="http://schemas.microsoft.com/office/drawing/2014/main" id="{60F12D74-CCEB-4CE6-A979-072265047F7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394685" y="2339390"/>
            <a:ext cx="2075688" cy="2075688"/>
          </a:xfrm>
        </p:spPr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13" name="Espace réservé d’image 23">
            <a:extLst>
              <a:ext uri="{FF2B5EF4-FFF2-40B4-BE49-F238E27FC236}">
                <a16:creationId xmlns:a16="http://schemas.microsoft.com/office/drawing/2014/main" id="{6A481ED4-1444-4E48-A31E-B2624CF536E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070228" y="2339390"/>
            <a:ext cx="2075688" cy="2075688"/>
          </a:xfrm>
        </p:spPr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14" name="Espace réservé du texte 28">
            <a:extLst>
              <a:ext uri="{FF2B5EF4-FFF2-40B4-BE49-F238E27FC236}">
                <a16:creationId xmlns:a16="http://schemas.microsoft.com/office/drawing/2014/main" id="{1FCF4CD5-BF81-4AEB-BE4A-D07274F666E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46083" y="4628543"/>
            <a:ext cx="2075688" cy="347662"/>
          </a:xfrm>
        </p:spPr>
        <p:txBody>
          <a:bodyPr lIns="0" tIns="0" rIns="0" bIns="0"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 spc="2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 rtl="0"/>
            <a:r>
              <a:rPr lang="fr-FR" noProof="0"/>
              <a:t>Nom</a:t>
            </a:r>
          </a:p>
        </p:txBody>
      </p:sp>
      <p:sp>
        <p:nvSpPr>
          <p:cNvPr id="15" name="Espace réservé du texte 28">
            <a:extLst>
              <a:ext uri="{FF2B5EF4-FFF2-40B4-BE49-F238E27FC236}">
                <a16:creationId xmlns:a16="http://schemas.microsoft.com/office/drawing/2014/main" id="{68146790-CD56-4671-AD13-89B30FAF556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46083" y="4934031"/>
            <a:ext cx="2075688" cy="347662"/>
          </a:xfrm>
        </p:spPr>
        <p:txBody>
          <a:bodyPr lIns="0" tIns="0" rIns="0" bIns="0"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spc="20" baseline="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Titre</a:t>
            </a:r>
          </a:p>
        </p:txBody>
      </p:sp>
      <p:sp>
        <p:nvSpPr>
          <p:cNvPr id="16" name="Espace réservé du texte 28">
            <a:extLst>
              <a:ext uri="{FF2B5EF4-FFF2-40B4-BE49-F238E27FC236}">
                <a16:creationId xmlns:a16="http://schemas.microsoft.com/office/drawing/2014/main" id="{305877BA-4DF5-499D-9288-3956FC9B1BC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720384" y="4628543"/>
            <a:ext cx="2075688" cy="347662"/>
          </a:xfrm>
        </p:spPr>
        <p:txBody>
          <a:bodyPr lIns="0" tIns="0" rIns="0" bIns="0"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 spc="2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 rtl="0"/>
            <a:r>
              <a:rPr lang="fr-FR" noProof="0"/>
              <a:t>Nom</a:t>
            </a:r>
          </a:p>
        </p:txBody>
      </p:sp>
      <p:sp>
        <p:nvSpPr>
          <p:cNvPr id="17" name="Espace réservé du texte 28">
            <a:extLst>
              <a:ext uri="{FF2B5EF4-FFF2-40B4-BE49-F238E27FC236}">
                <a16:creationId xmlns:a16="http://schemas.microsoft.com/office/drawing/2014/main" id="{22E6E064-1B6D-455F-98A9-1A851E3FE16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720384" y="4934031"/>
            <a:ext cx="2075688" cy="347662"/>
          </a:xfrm>
        </p:spPr>
        <p:txBody>
          <a:bodyPr lIns="0" tIns="0" rIns="0" bIns="0"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spc="20" baseline="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Titre</a:t>
            </a:r>
          </a:p>
        </p:txBody>
      </p:sp>
      <p:sp>
        <p:nvSpPr>
          <p:cNvPr id="18" name="Espace réservé du texte 28">
            <a:extLst>
              <a:ext uri="{FF2B5EF4-FFF2-40B4-BE49-F238E27FC236}">
                <a16:creationId xmlns:a16="http://schemas.microsoft.com/office/drawing/2014/main" id="{76F0A93D-9B44-4CF6-87AF-4B5200AF2C6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94685" y="4628543"/>
            <a:ext cx="2075688" cy="347662"/>
          </a:xfrm>
        </p:spPr>
        <p:txBody>
          <a:bodyPr lIns="0" tIns="0" rIns="0" bIns="0"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 spc="2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 rtl="0"/>
            <a:r>
              <a:rPr lang="fr-FR" noProof="0"/>
              <a:t>Nom</a:t>
            </a:r>
          </a:p>
        </p:txBody>
      </p:sp>
      <p:sp>
        <p:nvSpPr>
          <p:cNvPr id="19" name="Espace réservé du texte 28">
            <a:extLst>
              <a:ext uri="{FF2B5EF4-FFF2-40B4-BE49-F238E27FC236}">
                <a16:creationId xmlns:a16="http://schemas.microsoft.com/office/drawing/2014/main" id="{550B9205-0F01-47B9-9C79-42EB1E22C95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94685" y="4934031"/>
            <a:ext cx="2075688" cy="347662"/>
          </a:xfrm>
        </p:spPr>
        <p:txBody>
          <a:bodyPr lIns="0" tIns="0" rIns="0" bIns="0"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spc="20" baseline="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Titre</a:t>
            </a:r>
          </a:p>
        </p:txBody>
      </p:sp>
      <p:sp>
        <p:nvSpPr>
          <p:cNvPr id="20" name="Espace réservé du texte 28">
            <a:extLst>
              <a:ext uri="{FF2B5EF4-FFF2-40B4-BE49-F238E27FC236}">
                <a16:creationId xmlns:a16="http://schemas.microsoft.com/office/drawing/2014/main" id="{8FC1F3E1-C69F-4835-A5CD-929BD175AF1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070228" y="4628543"/>
            <a:ext cx="2075688" cy="347662"/>
          </a:xfrm>
        </p:spPr>
        <p:txBody>
          <a:bodyPr lIns="0" tIns="0" rIns="0" bIns="0"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 spc="2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 rtl="0"/>
            <a:r>
              <a:rPr lang="fr-FR" noProof="0"/>
              <a:t>Nom</a:t>
            </a:r>
          </a:p>
        </p:txBody>
      </p:sp>
      <p:sp>
        <p:nvSpPr>
          <p:cNvPr id="21" name="Espace réservé du texte 28">
            <a:extLst>
              <a:ext uri="{FF2B5EF4-FFF2-40B4-BE49-F238E27FC236}">
                <a16:creationId xmlns:a16="http://schemas.microsoft.com/office/drawing/2014/main" id="{457972FF-3484-4C00-A636-0F208F816CB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070228" y="4934031"/>
            <a:ext cx="2075688" cy="347662"/>
          </a:xfrm>
        </p:spPr>
        <p:txBody>
          <a:bodyPr lIns="0" tIns="0" rIns="0" bIns="0"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spc="20" baseline="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Titre</a:t>
            </a:r>
          </a:p>
        </p:txBody>
      </p:sp>
    </p:spTree>
    <p:extLst>
      <p:ext uri="{BB962C8B-B14F-4D97-AF65-F5344CB8AC3E}">
        <p14:creationId xmlns:p14="http://schemas.microsoft.com/office/powerpoint/2010/main" val="873618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033E30A8-0D9C-47BB-8249-8A2EEEFC72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365124"/>
            <a:ext cx="10552176" cy="14996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FE93687-61FE-460F-A66F-4DF17994F3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9224" y="1984248"/>
            <a:ext cx="10552176" cy="4197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fr-FR" noProof="0"/>
              <a:t>Modifiez les styles du texte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AEE1FFB-7673-4E75-9B5C-5572E2B0683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013448" y="6355080"/>
            <a:ext cx="43525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pPr rtl="0"/>
            <a:r>
              <a:rPr lang="fr-FR" noProof="0"/>
              <a:t>20XX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6C4B9AF-F93C-43E8-8E68-3B700825CE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1168" y="6356350"/>
            <a:ext cx="48371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pPr rtl="0"/>
            <a:r>
              <a:rPr lang="fr-FR" sz="1050" noProof="0"/>
              <a:t>Titre de la présentation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CD739F7-0AE5-4677-8957-9961D67C18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65992" y="6356350"/>
            <a:ext cx="6309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pPr rtl="0"/>
            <a:fld id="{0D4885A8-DDA8-4FCF-AB25-DA8F78EC7557}" type="slidenum">
              <a:rPr lang="fr-FR" noProof="0" smtClean="0"/>
              <a:pPr rtl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8998404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86" r:id="rId9"/>
    <p:sldLayoutId id="2147483657" r:id="rId10"/>
    <p:sldLayoutId id="2147483658" r:id="rId11"/>
    <p:sldLayoutId id="2147483659" r:id="rId12"/>
    <p:sldLayoutId id="2147483672" r:id="rId13"/>
    <p:sldLayoutId id="2147483685" r:id="rId1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b="1" kern="1200" spc="-4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400" kern="1200" spc="-20" baseline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 spc="-2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 spc="-2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 spc="-2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 spc="-2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bin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>
            <a:extLst>
              <a:ext uri="{FF2B5EF4-FFF2-40B4-BE49-F238E27FC236}">
                <a16:creationId xmlns:a16="http://schemas.microsoft.com/office/drawing/2014/main" id="{98D150CF-F888-48EA-89E8-311ED5E916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9044" y="1922864"/>
            <a:ext cx="6815446" cy="1805307"/>
          </a:xfrm>
        </p:spPr>
        <p:txBody>
          <a:bodyPr rtlCol="0">
            <a:normAutofit fontScale="90000"/>
          </a:bodyPr>
          <a:lstStyle/>
          <a:p>
            <a:r>
              <a:rPr lang="fr-FR" sz="4400" b="0" dirty="0">
                <a:ea typeface="+mj-lt"/>
                <a:cs typeface="+mj-lt"/>
              </a:rPr>
              <a:t>Gestion des Alertes SOC :</a:t>
            </a:r>
            <a:br>
              <a:rPr lang="fr-FR" sz="4400" b="0" dirty="0">
                <a:ea typeface="+mj-lt"/>
                <a:cs typeface="+mj-lt"/>
              </a:rPr>
            </a:br>
            <a:r>
              <a:rPr lang="fr-FR" sz="4400" b="0" dirty="0">
                <a:ea typeface="+mj-lt"/>
                <a:cs typeface="+mj-lt"/>
              </a:rPr>
              <a:t> </a:t>
            </a:r>
            <a:br>
              <a:rPr lang="fr-FR" sz="4400" b="0" dirty="0">
                <a:ea typeface="+mj-lt"/>
                <a:cs typeface="+mj-lt"/>
              </a:rPr>
            </a:br>
            <a:r>
              <a:rPr lang="fr-FR" sz="3600" b="0" dirty="0">
                <a:ea typeface="+mj-lt"/>
                <a:cs typeface="+mj-lt"/>
              </a:rPr>
              <a:t>- Investigation</a:t>
            </a:r>
            <a:br>
              <a:rPr lang="fr-FR" sz="3600" b="0" dirty="0">
                <a:ea typeface="+mj-lt"/>
                <a:cs typeface="+mj-lt"/>
              </a:rPr>
            </a:br>
            <a:r>
              <a:rPr lang="fr-FR" sz="3600" b="0" dirty="0">
                <a:ea typeface="+mj-lt"/>
                <a:cs typeface="+mj-lt"/>
              </a:rPr>
              <a:t>- Analyse </a:t>
            </a:r>
            <a:br>
              <a:rPr lang="fr-FR" sz="3600" b="0" dirty="0">
                <a:ea typeface="+mj-lt"/>
                <a:cs typeface="+mj-lt"/>
              </a:rPr>
            </a:br>
            <a:r>
              <a:rPr lang="fr-FR" sz="3600" b="0" dirty="0">
                <a:ea typeface="+mj-lt"/>
                <a:cs typeface="+mj-lt"/>
              </a:rPr>
              <a:t>- plan d'action</a:t>
            </a:r>
            <a:br>
              <a:rPr lang="fr-FR" sz="3600" b="0" dirty="0">
                <a:ea typeface="+mj-lt"/>
                <a:cs typeface="+mj-lt"/>
              </a:rPr>
            </a:br>
            <a:r>
              <a:rPr lang="fr-FR" sz="3600" b="0" dirty="0"/>
              <a:t>- Regroupement par similitudes</a:t>
            </a:r>
            <a:endParaRPr lang="fr-FR" sz="3600" dirty="0"/>
          </a:p>
        </p:txBody>
      </p:sp>
      <p:pic>
        <p:nvPicPr>
          <p:cNvPr id="5" name="Espace réservé d’image 4" descr="Image contenant la montagne, le ciel, l’extérieur, la nature, le lever du soleil ">
            <a:extLst>
              <a:ext uri="{FF2B5EF4-FFF2-40B4-BE49-F238E27FC236}">
                <a16:creationId xmlns:a16="http://schemas.microsoft.com/office/drawing/2014/main" id="{A33E67C0-6C95-48DB-97CC-8CE8D36C05F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13533" y="0"/>
            <a:ext cx="4082983" cy="6858000"/>
          </a:xfrm>
        </p:spPr>
      </p:pic>
    </p:spTree>
    <p:extLst>
      <p:ext uri="{BB962C8B-B14F-4D97-AF65-F5344CB8AC3E}">
        <p14:creationId xmlns:p14="http://schemas.microsoft.com/office/powerpoint/2010/main" val="27207183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re 14">
            <a:extLst>
              <a:ext uri="{FF2B5EF4-FFF2-40B4-BE49-F238E27FC236}">
                <a16:creationId xmlns:a16="http://schemas.microsoft.com/office/drawing/2014/main" id="{8DED76B9-5273-4139-ACC9-B6E36ADE23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236" y="2805362"/>
            <a:ext cx="3649036" cy="1023958"/>
          </a:xfrm>
        </p:spPr>
        <p:txBody>
          <a:bodyPr rtlCol="0">
            <a:normAutofit/>
          </a:bodyPr>
          <a:lstStyle/>
          <a:p>
            <a:r>
              <a:rPr lang="fr-FR" b="0" dirty="0"/>
              <a:t>Introduction</a:t>
            </a:r>
          </a:p>
        </p:txBody>
      </p:sp>
      <p:sp>
        <p:nvSpPr>
          <p:cNvPr id="20" name="Espace réservé du pied de page 19">
            <a:extLst>
              <a:ext uri="{FF2B5EF4-FFF2-40B4-BE49-F238E27FC236}">
                <a16:creationId xmlns:a16="http://schemas.microsoft.com/office/drawing/2014/main" id="{6DB8AAF6-0D0C-4F4F-A10E-6A66E4A7BE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9277" y="6173900"/>
            <a:ext cx="3749040" cy="343660"/>
          </a:xfrm>
        </p:spPr>
        <p:txBody>
          <a:bodyPr rtlCol="0"/>
          <a:lstStyle/>
          <a:p>
            <a:r>
              <a:rPr lang="fr-FR" sz="1400" dirty="0"/>
              <a:t>3 alertes avec similitudes</a:t>
            </a:r>
          </a:p>
        </p:txBody>
      </p:sp>
      <p:pic>
        <p:nvPicPr>
          <p:cNvPr id="5" name="Espace réservé d’image 4" descr="Une personne debout sur une roche">
            <a:extLst>
              <a:ext uri="{FF2B5EF4-FFF2-40B4-BE49-F238E27FC236}">
                <a16:creationId xmlns:a16="http://schemas.microsoft.com/office/drawing/2014/main" id="{633DBDDF-94F3-4001-919E-B56D62CE7A0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76700" y="0"/>
            <a:ext cx="4038600" cy="3429000"/>
          </a:xfrm>
        </p:spPr>
      </p:pic>
      <p:pic>
        <p:nvPicPr>
          <p:cNvPr id="44" name="Espace réservé d’image 43" descr="Image contenant la montagne, le ciel, la nature, l’extérieur">
            <a:extLst>
              <a:ext uri="{FF2B5EF4-FFF2-40B4-BE49-F238E27FC236}">
                <a16:creationId xmlns:a16="http://schemas.microsoft.com/office/drawing/2014/main" id="{73DD8BED-FB17-4ABE-9B18-B6DDA81A0E05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69189" y="0"/>
            <a:ext cx="8122812" cy="3429000"/>
          </a:xfrm>
        </p:spPr>
      </p:pic>
      <p:sp>
        <p:nvSpPr>
          <p:cNvPr id="18" name="Espace réservé du texte 17">
            <a:extLst>
              <a:ext uri="{FF2B5EF4-FFF2-40B4-BE49-F238E27FC236}">
                <a16:creationId xmlns:a16="http://schemas.microsoft.com/office/drawing/2014/main" id="{87F2C169-25EA-4609-BC8A-BCA7C433EEE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864100" y="3841750"/>
            <a:ext cx="6599238" cy="229608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fr-FR" i="1" dirty="0">
                <a:ea typeface="+mn-lt"/>
                <a:cs typeface="+mn-lt"/>
              </a:rPr>
              <a:t>Ce support présente l’investigation, l’analyse et le plan d’action pour trois alertes regroupées mettant en évidence une compromission potentielle des comptes privilégiés et du contrôleur de domaine </a:t>
            </a:r>
            <a:r>
              <a:rPr lang="fr-FR" b="1" i="1" dirty="0">
                <a:ea typeface="+mn-lt"/>
                <a:cs typeface="+mn-lt"/>
              </a:rPr>
              <a:t>FR-SRV-DC04</a:t>
            </a:r>
            <a:r>
              <a:rPr lang="fr-FR" i="1" dirty="0">
                <a:ea typeface="+mn-lt"/>
                <a:cs typeface="+mn-lt"/>
              </a:rPr>
              <a:t>.</a:t>
            </a:r>
            <a:endParaRPr lang="fr-FR" i="1" dirty="0"/>
          </a:p>
        </p:txBody>
      </p:sp>
      <p:sp>
        <p:nvSpPr>
          <p:cNvPr id="21" name="Espace réservé du numéro de diapositive 20">
            <a:extLst>
              <a:ext uri="{FF2B5EF4-FFF2-40B4-BE49-F238E27FC236}">
                <a16:creationId xmlns:a16="http://schemas.microsoft.com/office/drawing/2014/main" id="{C19BFBA5-3E41-40F8-9EFB-9DF730F5B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 rtlCol="0"/>
          <a:lstStyle/>
          <a:p>
            <a:pPr lvl="0" rtl="0"/>
            <a:fld id="{244D815C-8BF3-4ECF-A945-A2A7C2983AF9}" type="slidenum">
              <a:rPr lang="fr-FR" smtClean="0"/>
              <a:pPr lvl="0" rtl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063478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re 17">
            <a:extLst>
              <a:ext uri="{FF2B5EF4-FFF2-40B4-BE49-F238E27FC236}">
                <a16:creationId xmlns:a16="http://schemas.microsoft.com/office/drawing/2014/main" id="{9F2FEA60-F900-4C56-9486-48EA30926F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59045" y="1062729"/>
            <a:ext cx="5713655" cy="524680"/>
          </a:xfrm>
        </p:spPr>
        <p:txBody>
          <a:bodyPr rtlCol="0">
            <a:normAutofit fontScale="90000"/>
          </a:bodyPr>
          <a:lstStyle/>
          <a:p>
            <a:r>
              <a:rPr lang="fr-FR" sz="3200" dirty="0"/>
              <a:t>Investigation</a:t>
            </a:r>
          </a:p>
        </p:txBody>
      </p:sp>
      <p:pic>
        <p:nvPicPr>
          <p:cNvPr id="8" name="Espace réservé d’image 7" descr="Une image contenant capture d’écran, Appareils électroniques, texte, écran d’ordinateur&#10;&#10;Description générée automatiquement">
            <a:extLst>
              <a:ext uri="{FF2B5EF4-FFF2-40B4-BE49-F238E27FC236}">
                <a16:creationId xmlns:a16="http://schemas.microsoft.com/office/drawing/2014/main" id="{7B7F6341-D9BE-4D3C-92A1-37FAA11DE63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/>
          <a:stretch/>
        </p:blipFill>
        <p:spPr>
          <a:xfrm>
            <a:off x="0" y="2275965"/>
            <a:ext cx="5535386" cy="4581184"/>
          </a:xfrm>
        </p:spPr>
      </p:pic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88BDA17F-F303-4811-96C4-AD8A09ABEC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0"/>
            <a:ext cx="4837176" cy="365125"/>
          </a:xfrm>
        </p:spPr>
        <p:txBody>
          <a:bodyPr rtlCol="0"/>
          <a:lstStyle/>
          <a:p>
            <a:r>
              <a:rPr lang="fr-FR" dirty="0"/>
              <a:t>Noms et descriptions des alertes regroupées</a:t>
            </a:r>
          </a:p>
        </p:txBody>
      </p:sp>
      <p:sp>
        <p:nvSpPr>
          <p:cNvPr id="19" name="Espace réservé du contenu 18">
            <a:extLst>
              <a:ext uri="{FF2B5EF4-FFF2-40B4-BE49-F238E27FC236}">
                <a16:creationId xmlns:a16="http://schemas.microsoft.com/office/drawing/2014/main" id="{AB6583FE-B653-4C01-9ADF-EC8514A0B5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6930" y="2469891"/>
            <a:ext cx="6543831" cy="4067824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fr-FR" sz="2000" b="1" dirty="0">
                <a:ea typeface="+mn-lt"/>
                <a:cs typeface="+mn-lt"/>
              </a:rPr>
              <a:t>    Alertes regroupées :</a:t>
            </a:r>
            <a:endParaRPr lang="fr-FR" sz="2000" dirty="0"/>
          </a:p>
          <a:p>
            <a:endParaRPr lang="fr-FR" sz="2000" b="1" dirty="0">
              <a:solidFill>
                <a:srgbClr val="000000"/>
              </a:solidFill>
              <a:ea typeface="+mn-lt"/>
              <a:cs typeface="+mn-lt"/>
            </a:endParaRPr>
          </a:p>
          <a:p>
            <a:pPr marL="971550" lvl="1" indent="-285750">
              <a:buFont typeface="Arial"/>
              <a:buChar char="•"/>
            </a:pPr>
            <a:r>
              <a:rPr lang="fr-FR" sz="1800" b="1" dirty="0">
                <a:solidFill>
                  <a:srgbClr val="FF0000"/>
                </a:solidFill>
                <a:ea typeface="+mn-lt"/>
                <a:cs typeface="+mn-lt"/>
              </a:rPr>
              <a:t>Multiple </a:t>
            </a:r>
            <a:r>
              <a:rPr lang="fr-FR" sz="1800" b="1" err="1">
                <a:solidFill>
                  <a:srgbClr val="FF0000"/>
                </a:solidFill>
                <a:ea typeface="+mn-lt"/>
                <a:cs typeface="+mn-lt"/>
              </a:rPr>
              <a:t>Authentication</a:t>
            </a:r>
            <a:r>
              <a:rPr lang="fr-FR" sz="1800" b="1" dirty="0">
                <a:solidFill>
                  <a:srgbClr val="FF0000"/>
                </a:solidFill>
                <a:ea typeface="+mn-lt"/>
                <a:cs typeface="+mn-lt"/>
              </a:rPr>
              <a:t> </a:t>
            </a:r>
            <a:r>
              <a:rPr lang="fr-FR" sz="1800" b="1" err="1">
                <a:solidFill>
                  <a:srgbClr val="FF0000"/>
                </a:solidFill>
                <a:ea typeface="+mn-lt"/>
                <a:cs typeface="+mn-lt"/>
              </a:rPr>
              <a:t>Failures</a:t>
            </a:r>
            <a:r>
              <a:rPr lang="fr-FR" sz="1800" b="1" dirty="0">
                <a:solidFill>
                  <a:srgbClr val="FF0000"/>
                </a:solidFill>
                <a:ea typeface="+mn-lt"/>
                <a:cs typeface="+mn-lt"/>
              </a:rPr>
              <a:t> </a:t>
            </a:r>
            <a:r>
              <a:rPr lang="fr-FR" sz="1800" b="1" err="1">
                <a:solidFill>
                  <a:srgbClr val="FF0000"/>
                </a:solidFill>
                <a:ea typeface="+mn-lt"/>
                <a:cs typeface="+mn-lt"/>
              </a:rPr>
              <a:t>Followed</a:t>
            </a:r>
            <a:r>
              <a:rPr lang="fr-FR" sz="1800" b="1" dirty="0">
                <a:solidFill>
                  <a:srgbClr val="FF0000"/>
                </a:solidFill>
                <a:ea typeface="+mn-lt"/>
                <a:cs typeface="+mn-lt"/>
              </a:rPr>
              <a:t> by </a:t>
            </a:r>
            <a:r>
              <a:rPr lang="fr-FR" sz="1800" b="1" err="1">
                <a:solidFill>
                  <a:srgbClr val="FF0000"/>
                </a:solidFill>
                <a:ea typeface="+mn-lt"/>
                <a:cs typeface="+mn-lt"/>
              </a:rPr>
              <a:t>Success</a:t>
            </a:r>
            <a:r>
              <a:rPr lang="fr-FR" sz="1800" b="1" dirty="0">
                <a:solidFill>
                  <a:srgbClr val="FF0000"/>
                </a:solidFill>
                <a:ea typeface="+mn-lt"/>
                <a:cs typeface="+mn-lt"/>
              </a:rPr>
              <a:t> :</a:t>
            </a:r>
            <a:endParaRPr lang="fr-FR" sz="1800" dirty="0">
              <a:solidFill>
                <a:srgbClr val="FF0000"/>
              </a:solidFill>
            </a:endParaRPr>
          </a:p>
          <a:p>
            <a:pPr marL="1428750" lvl="2" indent="-285750">
              <a:buFont typeface="Arial"/>
              <a:buChar char="•"/>
            </a:pPr>
            <a:r>
              <a:rPr lang="fr-FR" sz="1600" i="1" err="1">
                <a:ea typeface="+mn-lt"/>
                <a:cs typeface="+mn-lt"/>
              </a:rPr>
              <a:t>Bruteforce</a:t>
            </a:r>
            <a:r>
              <a:rPr lang="fr-FR" sz="1600" i="1" dirty="0">
                <a:ea typeface="+mn-lt"/>
                <a:cs typeface="+mn-lt"/>
              </a:rPr>
              <a:t> détecté sur le compte Carter depuis l’IP 10.11.2.12.</a:t>
            </a:r>
          </a:p>
          <a:p>
            <a:pPr marL="971550" lvl="1" indent="-285750">
              <a:buFont typeface="Arial"/>
              <a:buChar char="•"/>
            </a:pPr>
            <a:r>
              <a:rPr lang="fr-FR" sz="1800" b="1" err="1">
                <a:solidFill>
                  <a:srgbClr val="FF0000"/>
                </a:solidFill>
                <a:ea typeface="+mn-lt"/>
                <a:cs typeface="+mn-lt"/>
              </a:rPr>
              <a:t>Privileged</a:t>
            </a:r>
            <a:r>
              <a:rPr lang="fr-FR" sz="1800" b="1" dirty="0">
                <a:solidFill>
                  <a:srgbClr val="FF0000"/>
                </a:solidFill>
                <a:ea typeface="+mn-lt"/>
                <a:cs typeface="+mn-lt"/>
              </a:rPr>
              <a:t> User </a:t>
            </a:r>
            <a:r>
              <a:rPr lang="fr-FR" sz="1800" b="1" err="1">
                <a:solidFill>
                  <a:srgbClr val="FF0000"/>
                </a:solidFill>
                <a:ea typeface="+mn-lt"/>
                <a:cs typeface="+mn-lt"/>
              </a:rPr>
              <a:t>Created</a:t>
            </a:r>
            <a:r>
              <a:rPr lang="fr-FR" sz="1800" b="1" dirty="0">
                <a:solidFill>
                  <a:srgbClr val="FF0000"/>
                </a:solidFill>
                <a:ea typeface="+mn-lt"/>
                <a:cs typeface="+mn-lt"/>
              </a:rPr>
              <a:t> :</a:t>
            </a:r>
            <a:endParaRPr lang="fr-FR" sz="1800" dirty="0">
              <a:solidFill>
                <a:srgbClr val="FF0000"/>
              </a:solidFill>
            </a:endParaRPr>
          </a:p>
          <a:p>
            <a:pPr marL="1428750" lvl="2" indent="-285750">
              <a:buFont typeface="Arial"/>
              <a:buChar char="•"/>
            </a:pPr>
            <a:r>
              <a:rPr lang="fr-FR" sz="1600" i="1" dirty="0">
                <a:ea typeface="+mn-lt"/>
                <a:cs typeface="+mn-lt"/>
              </a:rPr>
              <a:t>Création suspecte de comptes privilégiés, activité détectée via Local Service.</a:t>
            </a:r>
            <a:endParaRPr lang="fr-FR" sz="1600" i="1" dirty="0"/>
          </a:p>
          <a:p>
            <a:pPr marL="971550" lvl="1" indent="-285750">
              <a:buFont typeface="Arial"/>
              <a:buChar char="•"/>
            </a:pPr>
            <a:r>
              <a:rPr lang="fr-FR" sz="1800" b="1" err="1">
                <a:solidFill>
                  <a:srgbClr val="FF0000"/>
                </a:solidFill>
                <a:ea typeface="+mn-lt"/>
                <a:cs typeface="+mn-lt"/>
              </a:rPr>
              <a:t>Potential</a:t>
            </a:r>
            <a:r>
              <a:rPr lang="fr-FR" sz="1800" b="1" dirty="0">
                <a:solidFill>
                  <a:srgbClr val="FF0000"/>
                </a:solidFill>
                <a:ea typeface="+mn-lt"/>
                <a:cs typeface="+mn-lt"/>
              </a:rPr>
              <a:t> Dump Memory :</a:t>
            </a:r>
            <a:endParaRPr lang="fr-FR" sz="1800" dirty="0">
              <a:solidFill>
                <a:srgbClr val="FF0000"/>
              </a:solidFill>
            </a:endParaRPr>
          </a:p>
          <a:p>
            <a:pPr marL="1428750" lvl="2" indent="-285750">
              <a:buFont typeface="Arial"/>
              <a:buChar char="•"/>
            </a:pPr>
            <a:r>
              <a:rPr lang="fr-FR" sz="1600" i="1" dirty="0">
                <a:ea typeface="+mn-lt"/>
                <a:cs typeface="+mn-lt"/>
              </a:rPr>
              <a:t>Dump mémoire suspect de </a:t>
            </a:r>
            <a:r>
              <a:rPr lang="fr-FR" sz="1600" i="1" dirty="0">
                <a:latin typeface="Consolas"/>
              </a:rPr>
              <a:t>lsass.exe</a:t>
            </a:r>
            <a:r>
              <a:rPr lang="fr-FR" sz="1600" i="1" dirty="0">
                <a:ea typeface="+mn-lt"/>
                <a:cs typeface="+mn-lt"/>
              </a:rPr>
              <a:t> pour extraire des informations d’identification.</a:t>
            </a:r>
            <a:endParaRPr lang="fr-FR" sz="1600" i="1" dirty="0"/>
          </a:p>
          <a:p>
            <a:pPr marL="285750" indent="-285750">
              <a:buFont typeface="Arial"/>
              <a:buChar char="•"/>
            </a:pPr>
            <a:endParaRPr lang="fr-FR" b="1" dirty="0">
              <a:ea typeface="+mn-lt"/>
              <a:cs typeface="+mn-lt"/>
            </a:endParaRPr>
          </a:p>
          <a:p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E08B9AF-847F-4250-A53B-82D9036A5E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 rtlCol="0"/>
          <a:lstStyle/>
          <a:p>
            <a:pPr lvl="0" rtl="0"/>
            <a:fld id="{244D815C-8BF3-4ECF-A945-A2A7C2983AF9}" type="slidenum">
              <a:rPr lang="fr-FR" smtClean="0"/>
              <a:pPr lvl="0" rtl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747538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re 17">
            <a:extLst>
              <a:ext uri="{FF2B5EF4-FFF2-40B4-BE49-F238E27FC236}">
                <a16:creationId xmlns:a16="http://schemas.microsoft.com/office/drawing/2014/main" id="{9F2FEA60-F900-4C56-9486-48EA30926F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045" y="365124"/>
            <a:ext cx="9523655" cy="921778"/>
          </a:xfrm>
        </p:spPr>
        <p:txBody>
          <a:bodyPr rtlCol="0">
            <a:normAutofit/>
          </a:bodyPr>
          <a:lstStyle/>
          <a:p>
            <a:r>
              <a:rPr lang="fr-FR" sz="2800" dirty="0"/>
              <a:t>Indices similaires pour le regroupement des alertes</a:t>
            </a:r>
          </a:p>
        </p:txBody>
      </p:sp>
      <p:pic>
        <p:nvPicPr>
          <p:cNvPr id="8" name="Espace réservé d’image 7" descr="Une image contenant capture d’écran, Appareils électroniques, texte, écran d’ordinateur&#10;&#10;Description générée automatiquement">
            <a:extLst>
              <a:ext uri="{FF2B5EF4-FFF2-40B4-BE49-F238E27FC236}">
                <a16:creationId xmlns:a16="http://schemas.microsoft.com/office/drawing/2014/main" id="{7B7F6341-D9BE-4D3C-92A1-37FAA11DE63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/>
          <a:stretch/>
        </p:blipFill>
        <p:spPr>
          <a:xfrm>
            <a:off x="0" y="2275965"/>
            <a:ext cx="6081206" cy="4581184"/>
          </a:xfrm>
        </p:spPr>
      </p:pic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88BDA17F-F303-4811-96C4-AD8A09ABEC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0"/>
            <a:ext cx="4837176" cy="365125"/>
          </a:xfrm>
        </p:spPr>
        <p:txBody>
          <a:bodyPr rtlCol="0"/>
          <a:lstStyle/>
          <a:p>
            <a:r>
              <a:rPr lang="fr-FR" dirty="0"/>
              <a:t>Indices communs</a:t>
            </a:r>
          </a:p>
        </p:txBody>
      </p:sp>
      <p:sp>
        <p:nvSpPr>
          <p:cNvPr id="19" name="Espace réservé du contenu 18">
            <a:extLst>
              <a:ext uri="{FF2B5EF4-FFF2-40B4-BE49-F238E27FC236}">
                <a16:creationId xmlns:a16="http://schemas.microsoft.com/office/drawing/2014/main" id="{AB6583FE-B653-4C01-9ADF-EC8514A0B5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9887" y="2888454"/>
            <a:ext cx="5545720" cy="383171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buChar char="•"/>
            </a:pPr>
            <a:r>
              <a:rPr lang="fr-FR" sz="2000" b="1" dirty="0">
                <a:ea typeface="+mn-lt"/>
                <a:cs typeface="+mn-lt"/>
              </a:rPr>
              <a:t> Indices communs :</a:t>
            </a:r>
            <a:endParaRPr lang="fr-FR" sz="2000" dirty="0">
              <a:ea typeface="+mn-lt"/>
              <a:cs typeface="+mn-lt"/>
            </a:endParaRPr>
          </a:p>
          <a:p>
            <a:pPr marL="971550" lvl="1" indent="-285750">
              <a:buFont typeface="Arial" panose="020B0604020202020204" pitchFamily="34" charset="0"/>
              <a:buChar char="•"/>
            </a:pPr>
            <a:r>
              <a:rPr lang="fr-FR" sz="1800" b="1" dirty="0">
                <a:solidFill>
                  <a:srgbClr val="FF0000"/>
                </a:solidFill>
                <a:ea typeface="+mn-lt"/>
                <a:cs typeface="+mn-lt"/>
              </a:rPr>
              <a:t>Adresses IP :</a:t>
            </a:r>
            <a:endParaRPr lang="fr-FR" sz="1800" dirty="0">
              <a:solidFill>
                <a:srgbClr val="FF0000"/>
              </a:solidFill>
              <a:ea typeface="+mn-lt"/>
              <a:cs typeface="+mn-lt"/>
            </a:endParaRPr>
          </a:p>
          <a:p>
            <a:pPr marL="1428750" lvl="2" indent="-285750">
              <a:buFont typeface="Arial" panose="020B0604020202020204" pitchFamily="34" charset="0"/>
              <a:buChar char="•"/>
            </a:pPr>
            <a:r>
              <a:rPr lang="fr-FR" sz="1600" i="1" dirty="0">
                <a:ea typeface="+mn-lt"/>
                <a:cs typeface="+mn-lt"/>
              </a:rPr>
              <a:t>10.11.2.12 (FR-SRV-DC04), serveur clé dans les trois alertes.</a:t>
            </a:r>
            <a:endParaRPr lang="fr-FR" sz="1600" i="1">
              <a:ea typeface="+mn-lt"/>
              <a:cs typeface="+mn-lt"/>
            </a:endParaRPr>
          </a:p>
          <a:p>
            <a:pPr marL="971550" lvl="1" indent="-285750">
              <a:buFont typeface="Arial" panose="020B0604020202020204" pitchFamily="34" charset="0"/>
              <a:buChar char="•"/>
            </a:pPr>
            <a:r>
              <a:rPr lang="fr-FR" sz="1800" b="1" dirty="0">
                <a:solidFill>
                  <a:srgbClr val="FF0000"/>
                </a:solidFill>
                <a:ea typeface="+mn-lt"/>
                <a:cs typeface="+mn-lt"/>
              </a:rPr>
              <a:t>Comptes privilégiés impliqués :</a:t>
            </a:r>
            <a:endParaRPr lang="fr-FR" sz="1800" dirty="0">
              <a:solidFill>
                <a:srgbClr val="FF0000"/>
              </a:solidFill>
              <a:ea typeface="+mn-lt"/>
              <a:cs typeface="+mn-lt"/>
            </a:endParaRPr>
          </a:p>
          <a:p>
            <a:pPr marL="1428750" lvl="2" indent="-285750">
              <a:buFont typeface="Arial" panose="020B0604020202020204" pitchFamily="34" charset="0"/>
              <a:buChar char="•"/>
            </a:pPr>
            <a:r>
              <a:rPr lang="fr-FR" sz="1600" i="1" dirty="0">
                <a:ea typeface="+mn-lt"/>
                <a:cs typeface="+mn-lt"/>
              </a:rPr>
              <a:t>Carter, Local Service, </a:t>
            </a:r>
            <a:r>
              <a:rPr lang="fr-FR" sz="1600" i="1" dirty="0" err="1">
                <a:ea typeface="+mn-lt"/>
                <a:cs typeface="+mn-lt"/>
              </a:rPr>
              <a:t>Vagrant</a:t>
            </a:r>
            <a:r>
              <a:rPr lang="fr-FR" sz="1600" i="1" dirty="0">
                <a:ea typeface="+mn-lt"/>
                <a:cs typeface="+mn-lt"/>
              </a:rPr>
              <a:t>.</a:t>
            </a:r>
          </a:p>
          <a:p>
            <a:pPr marL="971550" lvl="1" indent="-285750">
              <a:buFont typeface="Arial" panose="020B0604020202020204" pitchFamily="34" charset="0"/>
              <a:buChar char="•"/>
            </a:pPr>
            <a:r>
              <a:rPr lang="fr-FR" sz="1800" b="1" dirty="0">
                <a:solidFill>
                  <a:srgbClr val="FF0000"/>
                </a:solidFill>
                <a:ea typeface="+mn-lt"/>
                <a:cs typeface="+mn-lt"/>
              </a:rPr>
              <a:t>Ressources critiques :</a:t>
            </a:r>
            <a:endParaRPr lang="fr-FR" sz="1800" dirty="0">
              <a:solidFill>
                <a:srgbClr val="FF0000"/>
              </a:solidFill>
              <a:ea typeface="+mn-lt"/>
              <a:cs typeface="+mn-lt"/>
            </a:endParaRPr>
          </a:p>
          <a:p>
            <a:pPr marL="1428750" lvl="2" indent="-285750">
              <a:buFont typeface="Arial" panose="020B0604020202020204" pitchFamily="34" charset="0"/>
              <a:buChar char="•"/>
            </a:pPr>
            <a:r>
              <a:rPr lang="fr-FR" sz="1600" i="1" dirty="0">
                <a:latin typeface="Consolas"/>
              </a:rPr>
              <a:t>lsass.exe</a:t>
            </a:r>
            <a:r>
              <a:rPr lang="fr-FR" sz="1600" i="1" dirty="0">
                <a:ea typeface="+mn-lt"/>
                <a:cs typeface="+mn-lt"/>
              </a:rPr>
              <a:t>, activités liées aux privilèges.</a:t>
            </a:r>
          </a:p>
          <a:p>
            <a:endParaRPr lang="fr-FR" sz="2000" b="1" dirty="0"/>
          </a:p>
          <a:p>
            <a:pPr marL="285750" indent="-285750">
              <a:buFont typeface="Arial"/>
              <a:buChar char="•"/>
            </a:pPr>
            <a:endParaRPr lang="fr-FR" b="1" dirty="0">
              <a:ea typeface="+mn-lt"/>
              <a:cs typeface="+mn-lt"/>
            </a:endParaRPr>
          </a:p>
          <a:p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E08B9AF-847F-4250-A53B-82D9036A5E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 rtlCol="0"/>
          <a:lstStyle/>
          <a:p>
            <a:pPr lvl="0" rtl="0"/>
            <a:fld id="{244D815C-8BF3-4ECF-A945-A2A7C2983AF9}" type="slidenum">
              <a:rPr lang="fr-FR" smtClean="0"/>
              <a:pPr lvl="0" rtl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589625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re 17">
            <a:extLst>
              <a:ext uri="{FF2B5EF4-FFF2-40B4-BE49-F238E27FC236}">
                <a16:creationId xmlns:a16="http://schemas.microsoft.com/office/drawing/2014/main" id="{9F2FEA60-F900-4C56-9486-48EA30926F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3214" y="848081"/>
            <a:ext cx="5359486" cy="685666"/>
          </a:xfrm>
        </p:spPr>
        <p:txBody>
          <a:bodyPr rtlCol="0">
            <a:normAutofit/>
          </a:bodyPr>
          <a:lstStyle/>
          <a:p>
            <a:r>
              <a:rPr lang="fr-FR" sz="2800" dirty="0"/>
              <a:t>Analyse</a:t>
            </a:r>
          </a:p>
        </p:txBody>
      </p:sp>
      <p:pic>
        <p:nvPicPr>
          <p:cNvPr id="8" name="Espace réservé d’image 7" descr="Une image contenant capture d’écran, Appareils électroniques, personne, Compositing numérique&#10;&#10;Description générée automatiquement">
            <a:extLst>
              <a:ext uri="{FF2B5EF4-FFF2-40B4-BE49-F238E27FC236}">
                <a16:creationId xmlns:a16="http://schemas.microsoft.com/office/drawing/2014/main" id="{7B7F6341-D9BE-4D3C-92A1-37FAA11DE63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/>
          <a:stretch/>
        </p:blipFill>
        <p:spPr>
          <a:xfrm>
            <a:off x="0" y="2265079"/>
            <a:ext cx="5372100" cy="4592071"/>
          </a:xfrm>
        </p:spPr>
      </p:pic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88BDA17F-F303-4811-96C4-AD8A09ABEC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0"/>
            <a:ext cx="4837176" cy="365125"/>
          </a:xfrm>
        </p:spPr>
        <p:txBody>
          <a:bodyPr rtlCol="0"/>
          <a:lstStyle/>
          <a:p>
            <a:r>
              <a:rPr lang="fr-FR" dirty="0"/>
              <a:t>Cheminement de l'attaque et impact</a:t>
            </a:r>
          </a:p>
        </p:txBody>
      </p:sp>
      <p:sp>
        <p:nvSpPr>
          <p:cNvPr id="19" name="Espace réservé du contenu 18">
            <a:extLst>
              <a:ext uri="{FF2B5EF4-FFF2-40B4-BE49-F238E27FC236}">
                <a16:creationId xmlns:a16="http://schemas.microsoft.com/office/drawing/2014/main" id="{AB6583FE-B653-4C01-9ADF-EC8514A0B5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79859" y="2416229"/>
            <a:ext cx="6618958" cy="430393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 sz="2000" b="1" dirty="0">
                <a:ea typeface="+mn-lt"/>
                <a:cs typeface="+mn-lt"/>
              </a:rPr>
              <a:t>Cheminement de l’attaquant :</a:t>
            </a:r>
            <a:endParaRPr lang="fr-FR" sz="2000" dirty="0">
              <a:ea typeface="+mn-lt"/>
              <a:cs typeface="+mn-lt"/>
            </a:endParaRPr>
          </a:p>
          <a:p>
            <a:r>
              <a:rPr lang="fr-FR" sz="1600" b="1" dirty="0">
                <a:solidFill>
                  <a:srgbClr val="FF0000"/>
                </a:solidFill>
                <a:ea typeface="+mn-lt"/>
                <a:cs typeface="+mn-lt"/>
              </a:rPr>
              <a:t>Reconnaissance :</a:t>
            </a:r>
            <a:r>
              <a:rPr lang="fr-FR" sz="1600" dirty="0">
                <a:ea typeface="+mn-lt"/>
                <a:cs typeface="+mn-lt"/>
              </a:rPr>
              <a:t> </a:t>
            </a:r>
            <a:r>
              <a:rPr lang="fr-FR" sz="1600" i="1" dirty="0">
                <a:ea typeface="+mn-lt"/>
                <a:cs typeface="+mn-lt"/>
              </a:rPr>
              <a:t>Identification des comptes et services accessibles via </a:t>
            </a:r>
            <a:r>
              <a:rPr lang="fr-FR" sz="1600" i="1" err="1">
                <a:ea typeface="+mn-lt"/>
                <a:cs typeface="+mn-lt"/>
              </a:rPr>
              <a:t>bruteforce</a:t>
            </a:r>
            <a:r>
              <a:rPr lang="fr-FR" sz="1600" i="1" dirty="0">
                <a:ea typeface="+mn-lt"/>
                <a:cs typeface="+mn-lt"/>
              </a:rPr>
              <a:t>.</a:t>
            </a:r>
          </a:p>
          <a:p>
            <a:r>
              <a:rPr lang="fr-FR" sz="1600" b="1" dirty="0">
                <a:solidFill>
                  <a:srgbClr val="FF0000"/>
                </a:solidFill>
                <a:ea typeface="+mn-lt"/>
                <a:cs typeface="+mn-lt"/>
              </a:rPr>
              <a:t>Compromission :</a:t>
            </a:r>
            <a:r>
              <a:rPr lang="fr-FR" sz="1600" i="1" dirty="0">
                <a:ea typeface="+mn-lt"/>
                <a:cs typeface="+mn-lt"/>
              </a:rPr>
              <a:t> Accès au compte Carter via des tentatives répétées.</a:t>
            </a:r>
          </a:p>
          <a:p>
            <a:r>
              <a:rPr lang="fr-FR" sz="1600" b="1" dirty="0">
                <a:solidFill>
                  <a:srgbClr val="FF0000"/>
                </a:solidFill>
                <a:ea typeface="+mn-lt"/>
                <a:cs typeface="+mn-lt"/>
              </a:rPr>
              <a:t>Escalade de privilèges :</a:t>
            </a:r>
            <a:r>
              <a:rPr lang="fr-FR" sz="1600" dirty="0">
                <a:ea typeface="+mn-lt"/>
                <a:cs typeface="+mn-lt"/>
              </a:rPr>
              <a:t> </a:t>
            </a:r>
            <a:r>
              <a:rPr lang="fr-FR" sz="1600" i="1" dirty="0">
                <a:ea typeface="+mn-lt"/>
                <a:cs typeface="+mn-lt"/>
              </a:rPr>
              <a:t>Dump mémoire (</a:t>
            </a:r>
            <a:r>
              <a:rPr lang="fr-FR" sz="1600" i="1" dirty="0">
                <a:latin typeface="Consolas"/>
              </a:rPr>
              <a:t>lsass.exe</a:t>
            </a:r>
            <a:r>
              <a:rPr lang="fr-FR" sz="1600" i="1" dirty="0">
                <a:ea typeface="+mn-lt"/>
                <a:cs typeface="+mn-lt"/>
              </a:rPr>
              <a:t>) et création de comptes privilégiés.</a:t>
            </a:r>
            <a:endParaRPr lang="fr-FR" sz="1600" i="1" dirty="0"/>
          </a:p>
          <a:p>
            <a:r>
              <a:rPr lang="fr-FR" sz="1600" b="1" dirty="0">
                <a:solidFill>
                  <a:srgbClr val="FF0000"/>
                </a:solidFill>
                <a:ea typeface="+mn-lt"/>
                <a:cs typeface="+mn-lt"/>
              </a:rPr>
              <a:t>Persistance :</a:t>
            </a:r>
            <a:r>
              <a:rPr lang="fr-FR" sz="1600" dirty="0">
                <a:solidFill>
                  <a:srgbClr val="FF0000"/>
                </a:solidFill>
                <a:ea typeface="+mn-lt"/>
                <a:cs typeface="+mn-lt"/>
              </a:rPr>
              <a:t> </a:t>
            </a:r>
            <a:r>
              <a:rPr lang="fr-FR" sz="1600" i="1" dirty="0">
                <a:ea typeface="+mn-lt"/>
                <a:cs typeface="+mn-lt"/>
              </a:rPr>
              <a:t>Maintien de l’accès avec des utilisateurs administratifs malveillants.</a:t>
            </a:r>
            <a:endParaRPr lang="fr-FR" sz="1600" i="1" dirty="0"/>
          </a:p>
          <a:p>
            <a:r>
              <a:rPr lang="fr-FR" sz="2000" b="1" dirty="0">
                <a:ea typeface="+mn-lt"/>
                <a:cs typeface="+mn-lt"/>
              </a:rPr>
              <a:t>Impact :</a:t>
            </a:r>
            <a:endParaRPr lang="fr-FR" dirty="0"/>
          </a:p>
          <a:p>
            <a:r>
              <a:rPr lang="fr-FR" sz="1600" i="1" dirty="0">
                <a:ea typeface="+mn-lt"/>
                <a:cs typeface="+mn-lt"/>
              </a:rPr>
              <a:t>Compromission de FR-SRV-DC04, un contrôleur critique.</a:t>
            </a:r>
            <a:endParaRPr lang="fr-FR" sz="1600" i="1"/>
          </a:p>
          <a:p>
            <a:r>
              <a:rPr lang="fr-FR" sz="1600" i="1" dirty="0">
                <a:ea typeface="+mn-lt"/>
                <a:cs typeface="+mn-lt"/>
              </a:rPr>
              <a:t>Exploitation des comptes privilégiés pour une propagation éventuelle.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000" b="1" dirty="0">
              <a:ea typeface="+mn-lt"/>
              <a:cs typeface="+mn-lt"/>
            </a:endParaRPr>
          </a:p>
          <a:p>
            <a:endParaRPr lang="fr-FR" sz="2000" b="1" dirty="0"/>
          </a:p>
          <a:p>
            <a:pPr marL="285750" indent="-285750">
              <a:buFont typeface="Arial"/>
              <a:buChar char="•"/>
            </a:pPr>
            <a:endParaRPr lang="fr-FR" b="1" dirty="0">
              <a:ea typeface="+mn-lt"/>
              <a:cs typeface="+mn-lt"/>
            </a:endParaRPr>
          </a:p>
          <a:p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E08B9AF-847F-4250-A53B-82D9036A5E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 rtlCol="0"/>
          <a:lstStyle/>
          <a:p>
            <a:pPr lvl="0" rtl="0"/>
            <a:fld id="{244D815C-8BF3-4ECF-A945-A2A7C2983AF9}" type="slidenum">
              <a:rPr lang="fr-FR" smtClean="0"/>
              <a:pPr lvl="0" rtl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408821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re 17">
            <a:extLst>
              <a:ext uri="{FF2B5EF4-FFF2-40B4-BE49-F238E27FC236}">
                <a16:creationId xmlns:a16="http://schemas.microsoft.com/office/drawing/2014/main" id="{9F2FEA60-F900-4C56-9486-48EA30926F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0989" y="848081"/>
            <a:ext cx="5831711" cy="685666"/>
          </a:xfrm>
        </p:spPr>
        <p:txBody>
          <a:bodyPr rtlCol="0">
            <a:normAutofit/>
          </a:bodyPr>
          <a:lstStyle/>
          <a:p>
            <a:r>
              <a:rPr lang="fr-FR" sz="2800" dirty="0"/>
              <a:t>Plan d'action</a:t>
            </a:r>
          </a:p>
        </p:txBody>
      </p:sp>
      <p:pic>
        <p:nvPicPr>
          <p:cNvPr id="8" name="Espace réservé d’image 7" descr="Deux collègues réalisant un tableau de planification à l’aide de notes autocollantes">
            <a:extLst>
              <a:ext uri="{FF2B5EF4-FFF2-40B4-BE49-F238E27FC236}">
                <a16:creationId xmlns:a16="http://schemas.microsoft.com/office/drawing/2014/main" id="{7B7F6341-D9BE-4D3C-92A1-37FAA11DE63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/>
          <a:stretch/>
        </p:blipFill>
        <p:spPr>
          <a:xfrm>
            <a:off x="1391" y="2274842"/>
            <a:ext cx="5032320" cy="4594315"/>
          </a:xfrm>
        </p:spPr>
      </p:pic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88BDA17F-F303-4811-96C4-AD8A09ABEC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0"/>
            <a:ext cx="4837176" cy="365125"/>
          </a:xfrm>
        </p:spPr>
        <p:txBody>
          <a:bodyPr rtlCol="0"/>
          <a:lstStyle/>
          <a:p>
            <a:r>
              <a:rPr lang="fr-FR" dirty="0"/>
              <a:t>Plan d'endiguement</a:t>
            </a:r>
          </a:p>
        </p:txBody>
      </p:sp>
      <p:sp>
        <p:nvSpPr>
          <p:cNvPr id="19" name="Espace réservé du contenu 18">
            <a:extLst>
              <a:ext uri="{FF2B5EF4-FFF2-40B4-BE49-F238E27FC236}">
                <a16:creationId xmlns:a16="http://schemas.microsoft.com/office/drawing/2014/main" id="{AB6583FE-B653-4C01-9ADF-EC8514A0B5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97409" y="2416229"/>
            <a:ext cx="6790676" cy="4303936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fr-FR" sz="2000" b="1" dirty="0">
                <a:solidFill>
                  <a:srgbClr val="FF0000"/>
                </a:solidFill>
                <a:ea typeface="+mn-lt"/>
                <a:cs typeface="+mn-lt"/>
              </a:rPr>
              <a:t>Contenir la menace :</a:t>
            </a:r>
            <a:endParaRPr lang="fr-FR" dirty="0">
              <a:solidFill>
                <a:srgbClr val="FF0000"/>
              </a:solidFill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fr-FR" sz="1600" dirty="0">
                <a:ea typeface="+mn-lt"/>
                <a:cs typeface="+mn-lt"/>
              </a:rPr>
              <a:t>Désactiver les comptes suspects : Carter, </a:t>
            </a:r>
            <a:r>
              <a:rPr lang="fr-FR" sz="1600" err="1">
                <a:ea typeface="+mn-lt"/>
                <a:cs typeface="+mn-lt"/>
              </a:rPr>
              <a:t>Vagrant</a:t>
            </a:r>
            <a:r>
              <a:rPr lang="fr-FR" sz="1600" dirty="0">
                <a:ea typeface="+mn-lt"/>
                <a:cs typeface="+mn-lt"/>
              </a:rPr>
              <a:t> et tout compte non autorisé.</a:t>
            </a:r>
          </a:p>
          <a:p>
            <a:pPr marL="285750" indent="-285750">
              <a:buFont typeface="Arial"/>
              <a:buChar char="•"/>
            </a:pPr>
            <a:r>
              <a:rPr lang="fr-FR" sz="1600" dirty="0">
                <a:ea typeface="+mn-lt"/>
                <a:cs typeface="+mn-lt"/>
              </a:rPr>
              <a:t>Bloquer les </a:t>
            </a:r>
            <a:r>
              <a:rPr lang="fr-FR" sz="1600" err="1">
                <a:ea typeface="+mn-lt"/>
                <a:cs typeface="+mn-lt"/>
              </a:rPr>
              <a:t>IPs</a:t>
            </a:r>
            <a:r>
              <a:rPr lang="fr-FR" sz="1600" dirty="0">
                <a:ea typeface="+mn-lt"/>
                <a:cs typeface="+mn-lt"/>
              </a:rPr>
              <a:t> identifiées : 10.11.2.12, 192.168.56.103.</a:t>
            </a:r>
          </a:p>
          <a:p>
            <a:r>
              <a:rPr lang="fr-FR" sz="2000" b="1" dirty="0">
                <a:solidFill>
                  <a:srgbClr val="FF0000"/>
                </a:solidFill>
                <a:ea typeface="+mn-lt"/>
                <a:cs typeface="+mn-lt"/>
              </a:rPr>
              <a:t>Sécuriser les systèmes :</a:t>
            </a:r>
            <a:endParaRPr lang="fr-FR" dirty="0">
              <a:solidFill>
                <a:srgbClr val="FF0000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fr-FR" sz="1600" dirty="0">
                <a:ea typeface="+mn-lt"/>
                <a:cs typeface="+mn-lt"/>
              </a:rPr>
              <a:t>Réinitialiser les mots de passe des comptes privilégiés.</a:t>
            </a:r>
            <a:endParaRPr lang="fr-FR" sz="1600" dirty="0"/>
          </a:p>
          <a:p>
            <a:pPr marL="285750" indent="-285750">
              <a:buFont typeface="Arial"/>
              <a:buChar char="•"/>
            </a:pPr>
            <a:r>
              <a:rPr lang="fr-FR" sz="1600" dirty="0">
                <a:ea typeface="+mn-lt"/>
                <a:cs typeface="+mn-lt"/>
              </a:rPr>
              <a:t>Activer </a:t>
            </a:r>
            <a:r>
              <a:rPr lang="fr-FR" sz="1600" err="1">
                <a:ea typeface="+mn-lt"/>
                <a:cs typeface="+mn-lt"/>
              </a:rPr>
              <a:t>Credential</a:t>
            </a:r>
            <a:r>
              <a:rPr lang="fr-FR" sz="1600" dirty="0">
                <a:ea typeface="+mn-lt"/>
                <a:cs typeface="+mn-lt"/>
              </a:rPr>
              <a:t> Guard pour protéger </a:t>
            </a:r>
            <a:r>
              <a:rPr lang="fr-FR" sz="1600" dirty="0">
                <a:latin typeface="Consolas"/>
              </a:rPr>
              <a:t>lsass.exe</a:t>
            </a:r>
            <a:r>
              <a:rPr lang="fr-FR" sz="1600" dirty="0">
                <a:ea typeface="+mn-lt"/>
                <a:cs typeface="+mn-lt"/>
              </a:rPr>
              <a:t>.</a:t>
            </a:r>
          </a:p>
          <a:p>
            <a:pPr marL="285750" indent="-285750">
              <a:buFont typeface="Arial"/>
              <a:buChar char="•"/>
            </a:pPr>
            <a:r>
              <a:rPr lang="fr-FR" sz="1600" dirty="0">
                <a:ea typeface="+mn-lt"/>
                <a:cs typeface="+mn-lt"/>
              </a:rPr>
              <a:t>Restreindre strictement l’accès aux privilèges élevés.</a:t>
            </a:r>
          </a:p>
          <a:p>
            <a:r>
              <a:rPr lang="fr-FR" sz="2000" b="1" dirty="0">
                <a:solidFill>
                  <a:srgbClr val="FF0000"/>
                </a:solidFill>
                <a:ea typeface="+mn-lt"/>
                <a:cs typeface="+mn-lt"/>
              </a:rPr>
              <a:t>Prévenir les récidives :</a:t>
            </a:r>
            <a:endParaRPr lang="fr-FR" dirty="0">
              <a:solidFill>
                <a:srgbClr val="FF0000"/>
              </a:solidFill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fr-FR" sz="1600" dirty="0">
                <a:ea typeface="+mn-lt"/>
                <a:cs typeface="+mn-lt"/>
              </a:rPr>
              <a:t>Configurer des alertes SIEM pour détecter les activités suspectes.</a:t>
            </a:r>
          </a:p>
          <a:p>
            <a:pPr marL="285750" indent="-285750">
              <a:buFont typeface="Arial"/>
              <a:buChar char="•"/>
            </a:pPr>
            <a:r>
              <a:rPr lang="fr-FR" sz="1600" dirty="0">
                <a:ea typeface="+mn-lt"/>
                <a:cs typeface="+mn-lt"/>
              </a:rPr>
              <a:t>Mettre en place une segmentation réseau et renforcer la gestion des privilèges.</a:t>
            </a:r>
          </a:p>
          <a:p>
            <a:endParaRPr lang="fr-FR" sz="2000" b="1" dirty="0">
              <a:ea typeface="+mn-lt"/>
              <a:cs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000" b="1" dirty="0">
              <a:ea typeface="+mn-lt"/>
              <a:cs typeface="+mn-lt"/>
            </a:endParaRPr>
          </a:p>
          <a:p>
            <a:endParaRPr lang="fr-FR" sz="2000" b="1" dirty="0"/>
          </a:p>
          <a:p>
            <a:pPr marL="285750" indent="-285750">
              <a:buFont typeface="Arial"/>
              <a:buChar char="•"/>
            </a:pPr>
            <a:endParaRPr lang="fr-FR" b="1" dirty="0">
              <a:ea typeface="+mn-lt"/>
              <a:cs typeface="+mn-lt"/>
            </a:endParaRPr>
          </a:p>
          <a:p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E08B9AF-847F-4250-A53B-82D9036A5E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 rtlCol="0"/>
          <a:lstStyle/>
          <a:p>
            <a:pPr lvl="0" rtl="0"/>
            <a:fld id="{244D815C-8BF3-4ECF-A945-A2A7C2983AF9}" type="slidenum">
              <a:rPr lang="fr-FR" smtClean="0"/>
              <a:pPr lvl="0" rtl="0"/>
              <a:t>6</a:t>
            </a:fld>
            <a:endParaRPr lang="fr-FR"/>
          </a:p>
        </p:txBody>
      </p:sp>
      <p:pic>
        <p:nvPicPr>
          <p:cNvPr id="2" name="Image 1" descr="Une image contenant texte, personne, habits, capture d’écran&#10;&#10;Description générée automatiquement">
            <a:extLst>
              <a:ext uri="{FF2B5EF4-FFF2-40B4-BE49-F238E27FC236}">
                <a16:creationId xmlns:a16="http://schemas.microsoft.com/office/drawing/2014/main" id="{E325F303-0208-82FB-52D7-589F0801C6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 flipV="1">
            <a:off x="265091" y="2494746"/>
            <a:ext cx="17172" cy="113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9917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re 17">
            <a:extLst>
              <a:ext uri="{FF2B5EF4-FFF2-40B4-BE49-F238E27FC236}">
                <a16:creationId xmlns:a16="http://schemas.microsoft.com/office/drawing/2014/main" id="{9F2FEA60-F900-4C56-9486-48EA30926F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0989" y="848081"/>
            <a:ext cx="5831711" cy="685666"/>
          </a:xfrm>
        </p:spPr>
        <p:txBody>
          <a:bodyPr rtlCol="0">
            <a:normAutofit/>
          </a:bodyPr>
          <a:lstStyle/>
          <a:p>
            <a:r>
              <a:rPr lang="fr-FR" sz="2800" dirty="0"/>
              <a:t>Conclusion</a:t>
            </a:r>
          </a:p>
        </p:txBody>
      </p:sp>
      <p:pic>
        <p:nvPicPr>
          <p:cNvPr id="8" name="Espace réservé d’image 7" descr="Arrière-plan abstrait d’un nœud et d’un maillage">
            <a:extLst>
              <a:ext uri="{FF2B5EF4-FFF2-40B4-BE49-F238E27FC236}">
                <a16:creationId xmlns:a16="http://schemas.microsoft.com/office/drawing/2014/main" id="{7B7F6341-D9BE-4D3C-92A1-37FAA11DE63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/>
          <a:stretch/>
        </p:blipFill>
        <p:spPr>
          <a:xfrm>
            <a:off x="0" y="2282296"/>
            <a:ext cx="5045835" cy="4579407"/>
          </a:xfrm>
        </p:spPr>
      </p:pic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88BDA17F-F303-4811-96C4-AD8A09ABEC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0"/>
            <a:ext cx="4837176" cy="365125"/>
          </a:xfrm>
        </p:spPr>
        <p:txBody>
          <a:bodyPr rtlCol="0"/>
          <a:lstStyle/>
          <a:p>
            <a:r>
              <a:rPr lang="fr-FR" dirty="0"/>
              <a:t>Conclusion</a:t>
            </a:r>
          </a:p>
        </p:txBody>
      </p:sp>
      <p:sp>
        <p:nvSpPr>
          <p:cNvPr id="19" name="Espace réservé du contenu 18">
            <a:extLst>
              <a:ext uri="{FF2B5EF4-FFF2-40B4-BE49-F238E27FC236}">
                <a16:creationId xmlns:a16="http://schemas.microsoft.com/office/drawing/2014/main" id="{AB6583FE-B653-4C01-9ADF-EC8514A0B5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97409" y="3017243"/>
            <a:ext cx="6801408" cy="370292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 sz="1800" i="1" dirty="0">
                <a:ea typeface="+mn-lt"/>
                <a:cs typeface="+mn-lt"/>
              </a:rPr>
              <a:t>Ce regroupement des alertes met en lumière une menace coordonnée visant le contrôleur de domaine </a:t>
            </a:r>
            <a:r>
              <a:rPr lang="fr-FR" sz="1800" b="1" i="1" dirty="0">
                <a:ea typeface="+mn-lt"/>
                <a:cs typeface="+mn-lt"/>
              </a:rPr>
              <a:t>FR-SRV-DC04</a:t>
            </a:r>
            <a:r>
              <a:rPr lang="fr-FR" sz="1800" i="1" dirty="0">
                <a:ea typeface="+mn-lt"/>
                <a:cs typeface="+mn-lt"/>
              </a:rPr>
              <a:t> et des comptes privilégiés. </a:t>
            </a:r>
            <a:endParaRPr lang="fr-FR"/>
          </a:p>
          <a:p>
            <a:r>
              <a:rPr lang="fr-FR" sz="1800" i="1" dirty="0">
                <a:ea typeface="+mn-lt"/>
                <a:cs typeface="+mn-lt"/>
              </a:rPr>
              <a:t>Grâce à une investigation approfondie, une analyse claire du cheminement de l’attaquant, et un plan d’action structuré, les mesures proposées permettent de </a:t>
            </a:r>
            <a:r>
              <a:rPr lang="fr-FR" sz="1800" b="1" i="1" dirty="0">
                <a:ea typeface="+mn-lt"/>
                <a:cs typeface="+mn-lt"/>
              </a:rPr>
              <a:t>contenir la menace</a:t>
            </a:r>
            <a:r>
              <a:rPr lang="fr-FR" sz="1800" i="1" dirty="0">
                <a:ea typeface="+mn-lt"/>
                <a:cs typeface="+mn-lt"/>
              </a:rPr>
              <a:t>, de </a:t>
            </a:r>
            <a:r>
              <a:rPr lang="fr-FR" sz="1800" b="1" i="1" dirty="0">
                <a:ea typeface="+mn-lt"/>
                <a:cs typeface="+mn-lt"/>
              </a:rPr>
              <a:t>sécuriser les systèmes</a:t>
            </a:r>
            <a:r>
              <a:rPr lang="fr-FR" sz="1800" i="1" dirty="0">
                <a:ea typeface="+mn-lt"/>
                <a:cs typeface="+mn-lt"/>
              </a:rPr>
              <a:t>, et de </a:t>
            </a:r>
            <a:r>
              <a:rPr lang="fr-FR" sz="1800" b="1" i="1" dirty="0">
                <a:ea typeface="+mn-lt"/>
                <a:cs typeface="+mn-lt"/>
              </a:rPr>
              <a:t>prévenir de futures attaques</a:t>
            </a:r>
            <a:r>
              <a:rPr lang="fr-FR" sz="1800" i="1" dirty="0">
                <a:ea typeface="+mn-lt"/>
                <a:cs typeface="+mn-lt"/>
              </a:rPr>
              <a:t>. </a:t>
            </a:r>
            <a:endParaRPr lang="fr-FR">
              <a:ea typeface="+mn-lt"/>
              <a:cs typeface="+mn-lt"/>
            </a:endParaRPr>
          </a:p>
          <a:p>
            <a:r>
              <a:rPr lang="fr-FR" sz="1800" i="1" dirty="0">
                <a:ea typeface="+mn-lt"/>
                <a:cs typeface="+mn-lt"/>
              </a:rPr>
              <a:t>Ces actions assurent une réponse efficace pour protéger l’infrastructure critique et renforcer la posture de sécurité.</a:t>
            </a:r>
            <a:endParaRPr lang="fr-FR"/>
          </a:p>
          <a:p>
            <a:endParaRPr lang="fr-FR" sz="2000" b="1" dirty="0">
              <a:ea typeface="+mn-lt"/>
              <a:cs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000" b="1" dirty="0">
              <a:ea typeface="+mn-lt"/>
              <a:cs typeface="+mn-lt"/>
            </a:endParaRPr>
          </a:p>
          <a:p>
            <a:endParaRPr lang="fr-FR" sz="2000" b="1" dirty="0"/>
          </a:p>
          <a:p>
            <a:pPr marL="285750" indent="-285750">
              <a:buFont typeface="Arial"/>
              <a:buChar char="•"/>
            </a:pPr>
            <a:endParaRPr lang="fr-FR" b="1" dirty="0">
              <a:ea typeface="+mn-lt"/>
              <a:cs typeface="+mn-lt"/>
            </a:endParaRPr>
          </a:p>
          <a:p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E08B9AF-847F-4250-A53B-82D9036A5E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 rtlCol="0"/>
          <a:lstStyle/>
          <a:p>
            <a:pPr lvl="0" rtl="0"/>
            <a:fld id="{244D815C-8BF3-4ECF-A945-A2A7C2983AF9}" type="slidenum">
              <a:rPr lang="fr-FR" smtClean="0"/>
              <a:pPr lvl="0" rtl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817900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re 31">
            <a:extLst>
              <a:ext uri="{FF2B5EF4-FFF2-40B4-BE49-F238E27FC236}">
                <a16:creationId xmlns:a16="http://schemas.microsoft.com/office/drawing/2014/main" id="{30761B21-88ED-449E-B2B9-3FC40844C3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7001" y="4947313"/>
            <a:ext cx="7700617" cy="1409037"/>
          </a:xfrm>
        </p:spPr>
        <p:txBody>
          <a:bodyPr rtlCol="0"/>
          <a:lstStyle/>
          <a:p>
            <a:pPr rtl="0"/>
            <a:r>
              <a:rPr lang="fr-FR"/>
              <a:t>Merci</a:t>
            </a:r>
          </a:p>
        </p:txBody>
      </p:sp>
      <p:sp>
        <p:nvSpPr>
          <p:cNvPr id="33" name="Sous-titre 32">
            <a:extLst>
              <a:ext uri="{FF2B5EF4-FFF2-40B4-BE49-F238E27FC236}">
                <a16:creationId xmlns:a16="http://schemas.microsoft.com/office/drawing/2014/main" id="{0EEAA874-288B-4330-9FA4-F1144ACD46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446252" y="2573595"/>
            <a:ext cx="2443495" cy="2819641"/>
          </a:xfrm>
        </p:spPr>
        <p:txBody>
          <a:bodyPr rtlCol="0">
            <a:normAutofit/>
          </a:bodyPr>
          <a:lstStyle/>
          <a:p>
            <a:r>
              <a:rPr lang="fr-FR" i="1" dirty="0"/>
              <a:t>Si vous avez des questions n'hésitez pas à les poser.</a:t>
            </a:r>
          </a:p>
          <a:p>
            <a:pPr rtl="0"/>
            <a:endParaRPr lang="fr-FR"/>
          </a:p>
          <a:p>
            <a:pPr rtl="0"/>
            <a:endParaRPr lang="fr-FR"/>
          </a:p>
          <a:p>
            <a:pPr rtl="0"/>
            <a:endParaRPr lang="fr-FR" dirty="0"/>
          </a:p>
        </p:txBody>
      </p:sp>
      <p:pic>
        <p:nvPicPr>
          <p:cNvPr id="52" name="Espace réservé d’image 51" descr="Image contenant le ciel, l’extérieur, la montagne, la nature, les étoiles">
            <a:extLst>
              <a:ext uri="{FF2B5EF4-FFF2-40B4-BE49-F238E27FC236}">
                <a16:creationId xmlns:a16="http://schemas.microsoft.com/office/drawing/2014/main" id="{45DFCBF0-F91E-40C0-A4E6-24E8250C3BA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55043" cy="4532312"/>
          </a:xfrm>
        </p:spPr>
      </p:pic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BA09E0B-CEBC-425D-8A86-1F858D8DE9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0"/>
            <a:ext cx="4837176" cy="365125"/>
          </a:xfrm>
        </p:spPr>
        <p:txBody>
          <a:bodyPr rtlCol="0"/>
          <a:lstStyle/>
          <a:p>
            <a:r>
              <a:rPr lang="fr-FR" dirty="0"/>
              <a:t>Fin de la présentation</a:t>
            </a:r>
          </a:p>
        </p:txBody>
      </p:sp>
      <p:pic>
        <p:nvPicPr>
          <p:cNvPr id="58" name="Espace réservé d’image 57" descr="Image contenant la montagne, le ciel, l’extérieur, la nature">
            <a:extLst>
              <a:ext uri="{FF2B5EF4-FFF2-40B4-BE49-F238E27FC236}">
                <a16:creationId xmlns:a16="http://schemas.microsoft.com/office/drawing/2014/main" id="{A51C462C-6D3B-4554-9CDC-86D00D0EA07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9138401" y="4532313"/>
            <a:ext cx="16642" cy="2325687"/>
          </a:xfrm>
        </p:spPr>
      </p:pic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E887279-B48F-43C3-91FA-09BD7EA33A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 rtlCol="0"/>
          <a:lstStyle/>
          <a:p>
            <a:pPr lvl="0" rtl="0"/>
            <a:fld id="{D39F39FF-F5CB-4ACA-9B46-4CCF89ECA75F}" type="slidenum">
              <a:rPr lang="fr-FR" smtClean="0"/>
              <a:pPr lvl="0" rtl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67611276"/>
      </p:ext>
    </p:extLst>
  </p:cSld>
  <p:clrMapOvr>
    <a:masterClrMapping/>
  </p:clrMapOvr>
</p:sld>
</file>

<file path=ppt/theme/theme1.xml><?xml version="1.0" encoding="utf-8"?>
<a:theme xmlns:a="http://schemas.openxmlformats.org/drawingml/2006/main" name="ColorBlockVTI">
  <a:themeElements>
    <a:clrScheme name="ColorBlock Color Scheme">
      <a:dk1>
        <a:sysClr val="windowText" lastClr="000000"/>
      </a:dk1>
      <a:lt1>
        <a:sysClr val="window" lastClr="FFFFFF"/>
      </a:lt1>
      <a:dk2>
        <a:srgbClr val="002044"/>
      </a:dk2>
      <a:lt2>
        <a:srgbClr val="F5F0F3"/>
      </a:lt2>
      <a:accent1>
        <a:srgbClr val="4A41C5"/>
      </a:accent1>
      <a:accent2>
        <a:srgbClr val="37997B"/>
      </a:accent2>
      <a:accent3>
        <a:srgbClr val="17B4DF"/>
      </a:accent3>
      <a:accent4>
        <a:srgbClr val="E69500"/>
      </a:accent4>
      <a:accent5>
        <a:srgbClr val="276D77"/>
      </a:accent5>
      <a:accent6>
        <a:srgbClr val="386ECE"/>
      </a:accent6>
      <a:hlink>
        <a:srgbClr val="AF1DAF"/>
      </a:hlink>
      <a:folHlink>
        <a:srgbClr val="FE5C68"/>
      </a:folHlink>
    </a:clrScheme>
    <a:fontScheme name="Custom 1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lorBlockVTI" id="{733CB85B-8F47-42FB-9326-9FF507018D27}" vid="{069BD9C2-DF61-4F2B-A577-A59C7FC2FF6B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D1F2201-AEB8-4954-A8CB-3AC4242CC73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2A742F3-D2BE-4CC5-9066-2DB838FE2FFD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959152A6-D9F2-46C7-B217-D613495E7AFF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594</Words>
  <Application>Microsoft Office PowerPoint</Application>
  <PresentationFormat>Grand écran</PresentationFormat>
  <Paragraphs>119</Paragraphs>
  <Slides>8</Slides>
  <Notes>8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8</vt:i4>
      </vt:variant>
    </vt:vector>
  </HeadingPairs>
  <TitlesOfParts>
    <vt:vector size="9" baseType="lpstr">
      <vt:lpstr>ColorBlockVTI</vt:lpstr>
      <vt:lpstr>Gestion des Alertes SOC :   - Investigation - Analyse  - plan d'action - Regroupement par similitudes</vt:lpstr>
      <vt:lpstr>Introduction</vt:lpstr>
      <vt:lpstr>Investigation</vt:lpstr>
      <vt:lpstr>Indices similaires pour le regroupement des alertes</vt:lpstr>
      <vt:lpstr>Analyse</vt:lpstr>
      <vt:lpstr>Plan d'action</vt:lpstr>
      <vt:lpstr>Conclusion</vt:lpstr>
      <vt:lpstr>Merci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254</cp:revision>
  <dcterms:created xsi:type="dcterms:W3CDTF">2024-12-06T16:16:11Z</dcterms:created>
  <dcterms:modified xsi:type="dcterms:W3CDTF">2024-12-06T17:46:47Z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